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0" r:id="rId1"/>
  </p:sldMasterIdLst>
  <p:sldIdLst>
    <p:sldId id="256" r:id="rId2"/>
    <p:sldId id="257" r:id="rId3"/>
    <p:sldId id="263" r:id="rId4"/>
    <p:sldId id="262" r:id="rId5"/>
    <p:sldId id="259" r:id="rId6"/>
    <p:sldId id="260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46"/>
  </p:normalViewPr>
  <p:slideViewPr>
    <p:cSldViewPr snapToGrid="0" snapToObjects="1">
      <p:cViewPr varScale="1">
        <p:scale>
          <a:sx n="121" d="100"/>
          <a:sy n="121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CE970-BCE8-4F35-B0CD-1C720FC498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909417-9DFC-4391-838F-2DA47B4B56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To learn how to design the workflow in real clinical setting.</a:t>
          </a:r>
        </a:p>
      </dgm:t>
    </dgm:pt>
    <dgm:pt modelId="{24AC3229-50BA-49AF-B656-8C2E7FAE8DDD}" type="parTrans" cxnId="{0F4D62D2-6081-4687-BDAC-45C836B29BF2}">
      <dgm:prSet/>
      <dgm:spPr/>
      <dgm:t>
        <a:bodyPr/>
        <a:lstStyle/>
        <a:p>
          <a:endParaRPr lang="en-US"/>
        </a:p>
      </dgm:t>
    </dgm:pt>
    <dgm:pt modelId="{11BC9DBB-14AD-440C-8832-6A04FADD9E45}" type="sibTrans" cxnId="{0F4D62D2-6081-4687-BDAC-45C836B29B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228B74-A59D-401D-A1DF-6C96478176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To better understand  the in-depth process before the surgery</a:t>
          </a:r>
        </a:p>
      </dgm:t>
    </dgm:pt>
    <dgm:pt modelId="{73E2B217-BC4D-44A4-A145-0509D0E85373}" type="parTrans" cxnId="{F4354CFA-BC2C-4C44-A297-F4F145A07B44}">
      <dgm:prSet/>
      <dgm:spPr/>
      <dgm:t>
        <a:bodyPr/>
        <a:lstStyle/>
        <a:p>
          <a:endParaRPr lang="en-US"/>
        </a:p>
      </dgm:t>
    </dgm:pt>
    <dgm:pt modelId="{67574469-330C-49F2-969F-2EF72C75DDFA}" type="sibTrans" cxnId="{F4354CFA-BC2C-4C44-A297-F4F145A07B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F163E5-988A-4623-BB4A-37F4288077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To build up skills for better workflow designing. </a:t>
          </a:r>
        </a:p>
      </dgm:t>
    </dgm:pt>
    <dgm:pt modelId="{4D5B248C-8ECF-4ACD-972D-ED441DA1B7A0}" type="parTrans" cxnId="{28CDA6DC-6EF0-401C-86D5-F44894916423}">
      <dgm:prSet/>
      <dgm:spPr/>
      <dgm:t>
        <a:bodyPr/>
        <a:lstStyle/>
        <a:p>
          <a:endParaRPr lang="en-US"/>
        </a:p>
      </dgm:t>
    </dgm:pt>
    <dgm:pt modelId="{443DECB3-24FD-4377-A1A5-EF7EBA3C4F6D}" type="sibTrans" cxnId="{28CDA6DC-6EF0-401C-86D5-F448949164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64D9B7-B478-1D4A-8856-45C5DDC29C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To learn  about the collaboration of  inclusive action with all stakeholders </a:t>
          </a:r>
        </a:p>
      </dgm:t>
    </dgm:pt>
    <dgm:pt modelId="{ECA21400-9061-A149-8856-89CB3DD6D103}" type="parTrans" cxnId="{0C59AB6D-B9AD-CC45-9373-1BF715263297}">
      <dgm:prSet/>
      <dgm:spPr/>
      <dgm:t>
        <a:bodyPr/>
        <a:lstStyle/>
        <a:p>
          <a:endParaRPr lang="en-US"/>
        </a:p>
      </dgm:t>
    </dgm:pt>
    <dgm:pt modelId="{29EBFB96-703B-4848-8B20-7D2A4AC3A811}" type="sibTrans" cxnId="{0C59AB6D-B9AD-CC45-9373-1BF715263297}">
      <dgm:prSet/>
      <dgm:spPr/>
      <dgm:t>
        <a:bodyPr/>
        <a:lstStyle/>
        <a:p>
          <a:endParaRPr lang="en-US"/>
        </a:p>
      </dgm:t>
    </dgm:pt>
    <dgm:pt modelId="{4F8FC560-EDF5-8649-A6F9-6E87B0BF64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For better performance  and outcome  </a:t>
          </a:r>
        </a:p>
      </dgm:t>
    </dgm:pt>
    <dgm:pt modelId="{872CFA94-F50A-004C-B0AA-DF30E4CCAEFF}" type="parTrans" cxnId="{79798E10-DFCC-3849-9806-3DA467630BCA}">
      <dgm:prSet/>
      <dgm:spPr/>
      <dgm:t>
        <a:bodyPr/>
        <a:lstStyle/>
        <a:p>
          <a:endParaRPr lang="en-US"/>
        </a:p>
      </dgm:t>
    </dgm:pt>
    <dgm:pt modelId="{87D92095-C700-3C47-9CFF-A9FE7E84AD61}" type="sibTrans" cxnId="{79798E10-DFCC-3849-9806-3DA467630B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3E19CD-8646-40F6-BFD4-D66202D81280}" type="pres">
      <dgm:prSet presAssocID="{CC5CE970-BCE8-4F35-B0CD-1C720FC4987D}" presName="root" presStyleCnt="0">
        <dgm:presLayoutVars>
          <dgm:dir/>
          <dgm:resizeHandles val="exact"/>
        </dgm:presLayoutVars>
      </dgm:prSet>
      <dgm:spPr/>
    </dgm:pt>
    <dgm:pt modelId="{901E8DF6-46E2-45BB-8622-9495474C59E7}" type="pres">
      <dgm:prSet presAssocID="{A4909417-9DFC-4391-838F-2DA47B4B56CB}" presName="compNode" presStyleCnt="0"/>
      <dgm:spPr/>
    </dgm:pt>
    <dgm:pt modelId="{A4329B79-11C2-4167-9CB8-2FB0D23B5261}" type="pres">
      <dgm:prSet presAssocID="{A4909417-9DFC-4391-838F-2DA47B4B56CB}" presName="bgRect" presStyleLbl="bgShp" presStyleIdx="0" presStyleCnt="5"/>
      <dgm:spPr/>
    </dgm:pt>
    <dgm:pt modelId="{F13D25C0-70E0-4ABC-A6FF-5C970DE3FB37}" type="pres">
      <dgm:prSet presAssocID="{A4909417-9DFC-4391-838F-2DA47B4B56C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E331D6C0-F9FB-40C7-B64A-B6CC719B1C7D}" type="pres">
      <dgm:prSet presAssocID="{A4909417-9DFC-4391-838F-2DA47B4B56CB}" presName="spaceRect" presStyleCnt="0"/>
      <dgm:spPr/>
    </dgm:pt>
    <dgm:pt modelId="{F2C509F7-8CDE-41E1-93E3-F9733BDEC89F}" type="pres">
      <dgm:prSet presAssocID="{A4909417-9DFC-4391-838F-2DA47B4B56CB}" presName="parTx" presStyleLbl="revTx" presStyleIdx="0" presStyleCnt="5">
        <dgm:presLayoutVars>
          <dgm:chMax val="0"/>
          <dgm:chPref val="0"/>
        </dgm:presLayoutVars>
      </dgm:prSet>
      <dgm:spPr/>
    </dgm:pt>
    <dgm:pt modelId="{C4871CA9-03E9-4B73-B743-2D43B8048342}" type="pres">
      <dgm:prSet presAssocID="{11BC9DBB-14AD-440C-8832-6A04FADD9E45}" presName="sibTrans" presStyleCnt="0"/>
      <dgm:spPr/>
    </dgm:pt>
    <dgm:pt modelId="{170BD73E-F283-450C-969E-5D23FDC9432B}" type="pres">
      <dgm:prSet presAssocID="{2E228B74-A59D-401D-A1DF-6C9647817638}" presName="compNode" presStyleCnt="0"/>
      <dgm:spPr/>
    </dgm:pt>
    <dgm:pt modelId="{64364E91-E9A0-46BA-9B3A-5B3245C14EF6}" type="pres">
      <dgm:prSet presAssocID="{2E228B74-A59D-401D-A1DF-6C9647817638}" presName="bgRect" presStyleLbl="bgShp" presStyleIdx="1" presStyleCnt="5"/>
      <dgm:spPr/>
    </dgm:pt>
    <dgm:pt modelId="{41A1FBC8-A814-4AB0-987E-64059D957A29}" type="pres">
      <dgm:prSet presAssocID="{2E228B74-A59D-401D-A1DF-6C964781763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427CF121-C7C6-41BD-806A-5B7613145B06}" type="pres">
      <dgm:prSet presAssocID="{2E228B74-A59D-401D-A1DF-6C9647817638}" presName="spaceRect" presStyleCnt="0"/>
      <dgm:spPr/>
    </dgm:pt>
    <dgm:pt modelId="{79C51384-9832-4424-9383-B3CC5A4D5FCF}" type="pres">
      <dgm:prSet presAssocID="{2E228B74-A59D-401D-A1DF-6C9647817638}" presName="parTx" presStyleLbl="revTx" presStyleIdx="1" presStyleCnt="5">
        <dgm:presLayoutVars>
          <dgm:chMax val="0"/>
          <dgm:chPref val="0"/>
        </dgm:presLayoutVars>
      </dgm:prSet>
      <dgm:spPr/>
    </dgm:pt>
    <dgm:pt modelId="{2164056B-8A87-4ED1-9F54-A73738E83585}" type="pres">
      <dgm:prSet presAssocID="{67574469-330C-49F2-969F-2EF72C75DDFA}" presName="sibTrans" presStyleCnt="0"/>
      <dgm:spPr/>
    </dgm:pt>
    <dgm:pt modelId="{A4E8439A-2686-427F-A750-756623DFAC1B}" type="pres">
      <dgm:prSet presAssocID="{4F8FC560-EDF5-8649-A6F9-6E87B0BF64F9}" presName="compNode" presStyleCnt="0"/>
      <dgm:spPr/>
    </dgm:pt>
    <dgm:pt modelId="{039D4191-B230-4A64-B6CB-581EB42ABB15}" type="pres">
      <dgm:prSet presAssocID="{4F8FC560-EDF5-8649-A6F9-6E87B0BF64F9}" presName="bgRect" presStyleLbl="bgShp" presStyleIdx="2" presStyleCnt="5"/>
      <dgm:spPr/>
    </dgm:pt>
    <dgm:pt modelId="{F0FBCB73-E804-43BE-87F9-D22DFEA6E0EC}" type="pres">
      <dgm:prSet presAssocID="{4F8FC560-EDF5-8649-A6F9-6E87B0BF64F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AF30867-BAF6-4B41-A715-002AD1E0B18B}" type="pres">
      <dgm:prSet presAssocID="{4F8FC560-EDF5-8649-A6F9-6E87B0BF64F9}" presName="spaceRect" presStyleCnt="0"/>
      <dgm:spPr/>
    </dgm:pt>
    <dgm:pt modelId="{D86F036E-E2E8-46FB-8693-8BCFB2C053B2}" type="pres">
      <dgm:prSet presAssocID="{4F8FC560-EDF5-8649-A6F9-6E87B0BF64F9}" presName="parTx" presStyleLbl="revTx" presStyleIdx="2" presStyleCnt="5">
        <dgm:presLayoutVars>
          <dgm:chMax val="0"/>
          <dgm:chPref val="0"/>
        </dgm:presLayoutVars>
      </dgm:prSet>
      <dgm:spPr/>
    </dgm:pt>
    <dgm:pt modelId="{2296C951-29DC-49F2-B272-1FB4EE8DE237}" type="pres">
      <dgm:prSet presAssocID="{87D92095-C700-3C47-9CFF-A9FE7E84AD61}" presName="sibTrans" presStyleCnt="0"/>
      <dgm:spPr/>
    </dgm:pt>
    <dgm:pt modelId="{8597067B-6B03-4A74-BEF1-39DD583577D8}" type="pres">
      <dgm:prSet presAssocID="{E3F163E5-988A-4623-BB4A-37F428807782}" presName="compNode" presStyleCnt="0"/>
      <dgm:spPr/>
    </dgm:pt>
    <dgm:pt modelId="{236605A5-33D4-472D-B6CC-30023C5194F5}" type="pres">
      <dgm:prSet presAssocID="{E3F163E5-988A-4623-BB4A-37F428807782}" presName="bgRect" presStyleLbl="bgShp" presStyleIdx="3" presStyleCnt="5"/>
      <dgm:spPr/>
    </dgm:pt>
    <dgm:pt modelId="{33E29267-0E36-4291-B0C4-0FC1467FC359}" type="pres">
      <dgm:prSet presAssocID="{E3F163E5-988A-4623-BB4A-37F42880778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0B2E8E3-EE18-47E0-B4AA-1CC000CD0E61}" type="pres">
      <dgm:prSet presAssocID="{E3F163E5-988A-4623-BB4A-37F428807782}" presName="spaceRect" presStyleCnt="0"/>
      <dgm:spPr/>
    </dgm:pt>
    <dgm:pt modelId="{BCE0B9AD-D1CD-472C-B00F-2EC5EFFB5818}" type="pres">
      <dgm:prSet presAssocID="{E3F163E5-988A-4623-BB4A-37F428807782}" presName="parTx" presStyleLbl="revTx" presStyleIdx="3" presStyleCnt="5">
        <dgm:presLayoutVars>
          <dgm:chMax val="0"/>
          <dgm:chPref val="0"/>
        </dgm:presLayoutVars>
      </dgm:prSet>
      <dgm:spPr/>
    </dgm:pt>
    <dgm:pt modelId="{34B4EA4A-72FA-418C-935B-67C38154BFD1}" type="pres">
      <dgm:prSet presAssocID="{443DECB3-24FD-4377-A1A5-EF7EBA3C4F6D}" presName="sibTrans" presStyleCnt="0"/>
      <dgm:spPr/>
    </dgm:pt>
    <dgm:pt modelId="{6A68181E-6E97-47B4-86EA-C63092ACAA20}" type="pres">
      <dgm:prSet presAssocID="{1764D9B7-B478-1D4A-8856-45C5DDC29C70}" presName="compNode" presStyleCnt="0"/>
      <dgm:spPr/>
    </dgm:pt>
    <dgm:pt modelId="{C16088D0-DB5E-4E4B-A343-9583C2159E7C}" type="pres">
      <dgm:prSet presAssocID="{1764D9B7-B478-1D4A-8856-45C5DDC29C70}" presName="bgRect" presStyleLbl="bgShp" presStyleIdx="4" presStyleCnt="5"/>
      <dgm:spPr/>
    </dgm:pt>
    <dgm:pt modelId="{B65234EF-1B8B-4D30-8C0E-C5E8FC79031E}" type="pres">
      <dgm:prSet presAssocID="{1764D9B7-B478-1D4A-8856-45C5DDC29C7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09729E9-C4AF-4D67-BE87-EC6A8C76FA10}" type="pres">
      <dgm:prSet presAssocID="{1764D9B7-B478-1D4A-8856-45C5DDC29C70}" presName="spaceRect" presStyleCnt="0"/>
      <dgm:spPr/>
    </dgm:pt>
    <dgm:pt modelId="{B3335C30-CC0B-4CA1-B961-A2B1F2C58C75}" type="pres">
      <dgm:prSet presAssocID="{1764D9B7-B478-1D4A-8856-45C5DDC29C7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C94B709-0F0A-C443-BEAD-9D7327D1C4EB}" type="presOf" srcId="{CC5CE970-BCE8-4F35-B0CD-1C720FC4987D}" destId="{D13E19CD-8646-40F6-BFD4-D66202D81280}" srcOrd="0" destOrd="0" presId="urn:microsoft.com/office/officeart/2018/2/layout/IconVerticalSolidList"/>
    <dgm:cxn modelId="{79798E10-DFCC-3849-9806-3DA467630BCA}" srcId="{CC5CE970-BCE8-4F35-B0CD-1C720FC4987D}" destId="{4F8FC560-EDF5-8649-A6F9-6E87B0BF64F9}" srcOrd="2" destOrd="0" parTransId="{872CFA94-F50A-004C-B0AA-DF30E4CCAEFF}" sibTransId="{87D92095-C700-3C47-9CFF-A9FE7E84AD61}"/>
    <dgm:cxn modelId="{D0470315-14DB-AB40-8305-24BF6859934B}" type="presOf" srcId="{E3F163E5-988A-4623-BB4A-37F428807782}" destId="{BCE0B9AD-D1CD-472C-B00F-2EC5EFFB5818}" srcOrd="0" destOrd="0" presId="urn:microsoft.com/office/officeart/2018/2/layout/IconVerticalSolidList"/>
    <dgm:cxn modelId="{B2B70530-9A33-F74F-A054-891A094DC6F0}" type="presOf" srcId="{A4909417-9DFC-4391-838F-2DA47B4B56CB}" destId="{F2C509F7-8CDE-41E1-93E3-F9733BDEC89F}" srcOrd="0" destOrd="0" presId="urn:microsoft.com/office/officeart/2018/2/layout/IconVerticalSolidList"/>
    <dgm:cxn modelId="{0C59AB6D-B9AD-CC45-9373-1BF715263297}" srcId="{CC5CE970-BCE8-4F35-B0CD-1C720FC4987D}" destId="{1764D9B7-B478-1D4A-8856-45C5DDC29C70}" srcOrd="4" destOrd="0" parTransId="{ECA21400-9061-A149-8856-89CB3DD6D103}" sibTransId="{29EBFB96-703B-4848-8B20-7D2A4AC3A811}"/>
    <dgm:cxn modelId="{2DE29679-5E21-B244-B853-D47C528053B7}" type="presOf" srcId="{1764D9B7-B478-1D4A-8856-45C5DDC29C70}" destId="{B3335C30-CC0B-4CA1-B961-A2B1F2C58C75}" srcOrd="0" destOrd="0" presId="urn:microsoft.com/office/officeart/2018/2/layout/IconVerticalSolidList"/>
    <dgm:cxn modelId="{39D7C8C7-AD90-E344-8F66-8578DE9084C1}" type="presOf" srcId="{2E228B74-A59D-401D-A1DF-6C9647817638}" destId="{79C51384-9832-4424-9383-B3CC5A4D5FCF}" srcOrd="0" destOrd="0" presId="urn:microsoft.com/office/officeart/2018/2/layout/IconVerticalSolidList"/>
    <dgm:cxn modelId="{0F4D62D2-6081-4687-BDAC-45C836B29BF2}" srcId="{CC5CE970-BCE8-4F35-B0CD-1C720FC4987D}" destId="{A4909417-9DFC-4391-838F-2DA47B4B56CB}" srcOrd="0" destOrd="0" parTransId="{24AC3229-50BA-49AF-B656-8C2E7FAE8DDD}" sibTransId="{11BC9DBB-14AD-440C-8832-6A04FADD9E45}"/>
    <dgm:cxn modelId="{28CDA6DC-6EF0-401C-86D5-F44894916423}" srcId="{CC5CE970-BCE8-4F35-B0CD-1C720FC4987D}" destId="{E3F163E5-988A-4623-BB4A-37F428807782}" srcOrd="3" destOrd="0" parTransId="{4D5B248C-8ECF-4ACD-972D-ED441DA1B7A0}" sibTransId="{443DECB3-24FD-4377-A1A5-EF7EBA3C4F6D}"/>
    <dgm:cxn modelId="{F4354CFA-BC2C-4C44-A297-F4F145A07B44}" srcId="{CC5CE970-BCE8-4F35-B0CD-1C720FC4987D}" destId="{2E228B74-A59D-401D-A1DF-6C9647817638}" srcOrd="1" destOrd="0" parTransId="{73E2B217-BC4D-44A4-A145-0509D0E85373}" sibTransId="{67574469-330C-49F2-969F-2EF72C75DDFA}"/>
    <dgm:cxn modelId="{DA7FC1FE-063F-E54C-B0BD-156876854DE2}" type="presOf" srcId="{4F8FC560-EDF5-8649-A6F9-6E87B0BF64F9}" destId="{D86F036E-E2E8-46FB-8693-8BCFB2C053B2}" srcOrd="0" destOrd="0" presId="urn:microsoft.com/office/officeart/2018/2/layout/IconVerticalSolidList"/>
    <dgm:cxn modelId="{4E4BDFE1-1C53-CA45-A253-EB50EEBFAB72}" type="presParOf" srcId="{D13E19CD-8646-40F6-BFD4-D66202D81280}" destId="{901E8DF6-46E2-45BB-8622-9495474C59E7}" srcOrd="0" destOrd="0" presId="urn:microsoft.com/office/officeart/2018/2/layout/IconVerticalSolidList"/>
    <dgm:cxn modelId="{0D8F2C92-994B-EB40-8E3F-2AE83565F1B5}" type="presParOf" srcId="{901E8DF6-46E2-45BB-8622-9495474C59E7}" destId="{A4329B79-11C2-4167-9CB8-2FB0D23B5261}" srcOrd="0" destOrd="0" presId="urn:microsoft.com/office/officeart/2018/2/layout/IconVerticalSolidList"/>
    <dgm:cxn modelId="{CE8A98FE-4296-4A49-9F61-02F0769AE1F9}" type="presParOf" srcId="{901E8DF6-46E2-45BB-8622-9495474C59E7}" destId="{F13D25C0-70E0-4ABC-A6FF-5C970DE3FB37}" srcOrd="1" destOrd="0" presId="urn:microsoft.com/office/officeart/2018/2/layout/IconVerticalSolidList"/>
    <dgm:cxn modelId="{C19D7835-9DE2-A14D-B44D-E4EFB9AEBA47}" type="presParOf" srcId="{901E8DF6-46E2-45BB-8622-9495474C59E7}" destId="{E331D6C0-F9FB-40C7-B64A-B6CC719B1C7D}" srcOrd="2" destOrd="0" presId="urn:microsoft.com/office/officeart/2018/2/layout/IconVerticalSolidList"/>
    <dgm:cxn modelId="{E8FF15D1-F563-BA4D-BB18-CC556693086C}" type="presParOf" srcId="{901E8DF6-46E2-45BB-8622-9495474C59E7}" destId="{F2C509F7-8CDE-41E1-93E3-F9733BDEC89F}" srcOrd="3" destOrd="0" presId="urn:microsoft.com/office/officeart/2018/2/layout/IconVerticalSolidList"/>
    <dgm:cxn modelId="{71641019-9AE8-8D44-AE5B-667F4009D3DF}" type="presParOf" srcId="{D13E19CD-8646-40F6-BFD4-D66202D81280}" destId="{C4871CA9-03E9-4B73-B743-2D43B8048342}" srcOrd="1" destOrd="0" presId="urn:microsoft.com/office/officeart/2018/2/layout/IconVerticalSolidList"/>
    <dgm:cxn modelId="{21E35178-B97A-BB41-B666-37281F53702C}" type="presParOf" srcId="{D13E19CD-8646-40F6-BFD4-D66202D81280}" destId="{170BD73E-F283-450C-969E-5D23FDC9432B}" srcOrd="2" destOrd="0" presId="urn:microsoft.com/office/officeart/2018/2/layout/IconVerticalSolidList"/>
    <dgm:cxn modelId="{CA8B0664-38DF-2341-95A4-226B5DBDFCFE}" type="presParOf" srcId="{170BD73E-F283-450C-969E-5D23FDC9432B}" destId="{64364E91-E9A0-46BA-9B3A-5B3245C14EF6}" srcOrd="0" destOrd="0" presId="urn:microsoft.com/office/officeart/2018/2/layout/IconVerticalSolidList"/>
    <dgm:cxn modelId="{9999468F-5F6C-C64D-8D32-EB3FE401A910}" type="presParOf" srcId="{170BD73E-F283-450C-969E-5D23FDC9432B}" destId="{41A1FBC8-A814-4AB0-987E-64059D957A29}" srcOrd="1" destOrd="0" presId="urn:microsoft.com/office/officeart/2018/2/layout/IconVerticalSolidList"/>
    <dgm:cxn modelId="{E707D7CD-E931-3043-A862-ECC8E6F54B6C}" type="presParOf" srcId="{170BD73E-F283-450C-969E-5D23FDC9432B}" destId="{427CF121-C7C6-41BD-806A-5B7613145B06}" srcOrd="2" destOrd="0" presId="urn:microsoft.com/office/officeart/2018/2/layout/IconVerticalSolidList"/>
    <dgm:cxn modelId="{DA4E2D3F-B6D5-DD4E-8B47-80FA89C9AD29}" type="presParOf" srcId="{170BD73E-F283-450C-969E-5D23FDC9432B}" destId="{79C51384-9832-4424-9383-B3CC5A4D5FCF}" srcOrd="3" destOrd="0" presId="urn:microsoft.com/office/officeart/2018/2/layout/IconVerticalSolidList"/>
    <dgm:cxn modelId="{A3F2BB94-4619-0A45-9EC0-F401981478F1}" type="presParOf" srcId="{D13E19CD-8646-40F6-BFD4-D66202D81280}" destId="{2164056B-8A87-4ED1-9F54-A73738E83585}" srcOrd="3" destOrd="0" presId="urn:microsoft.com/office/officeart/2018/2/layout/IconVerticalSolidList"/>
    <dgm:cxn modelId="{2AD2D9BE-4972-E345-AE34-5646EF959DCF}" type="presParOf" srcId="{D13E19CD-8646-40F6-BFD4-D66202D81280}" destId="{A4E8439A-2686-427F-A750-756623DFAC1B}" srcOrd="4" destOrd="0" presId="urn:microsoft.com/office/officeart/2018/2/layout/IconVerticalSolidList"/>
    <dgm:cxn modelId="{5E69EB55-A442-D345-8482-6727D988FABD}" type="presParOf" srcId="{A4E8439A-2686-427F-A750-756623DFAC1B}" destId="{039D4191-B230-4A64-B6CB-581EB42ABB15}" srcOrd="0" destOrd="0" presId="urn:microsoft.com/office/officeart/2018/2/layout/IconVerticalSolidList"/>
    <dgm:cxn modelId="{120DB0B8-AC6E-9D49-A5F4-F2C7B52C507F}" type="presParOf" srcId="{A4E8439A-2686-427F-A750-756623DFAC1B}" destId="{F0FBCB73-E804-43BE-87F9-D22DFEA6E0EC}" srcOrd="1" destOrd="0" presId="urn:microsoft.com/office/officeart/2018/2/layout/IconVerticalSolidList"/>
    <dgm:cxn modelId="{54B1223C-83EF-364A-A8A2-2B577DB4902F}" type="presParOf" srcId="{A4E8439A-2686-427F-A750-756623DFAC1B}" destId="{7AF30867-BAF6-4B41-A715-002AD1E0B18B}" srcOrd="2" destOrd="0" presId="urn:microsoft.com/office/officeart/2018/2/layout/IconVerticalSolidList"/>
    <dgm:cxn modelId="{0DC8A195-26D0-DD47-9CD7-785614BCC049}" type="presParOf" srcId="{A4E8439A-2686-427F-A750-756623DFAC1B}" destId="{D86F036E-E2E8-46FB-8693-8BCFB2C053B2}" srcOrd="3" destOrd="0" presId="urn:microsoft.com/office/officeart/2018/2/layout/IconVerticalSolidList"/>
    <dgm:cxn modelId="{2E5F5C96-F96B-774B-811D-D0C7D8057C6E}" type="presParOf" srcId="{D13E19CD-8646-40F6-BFD4-D66202D81280}" destId="{2296C951-29DC-49F2-B272-1FB4EE8DE237}" srcOrd="5" destOrd="0" presId="urn:microsoft.com/office/officeart/2018/2/layout/IconVerticalSolidList"/>
    <dgm:cxn modelId="{0AB07156-BFF7-5E4F-9288-D431568FE2B8}" type="presParOf" srcId="{D13E19CD-8646-40F6-BFD4-D66202D81280}" destId="{8597067B-6B03-4A74-BEF1-39DD583577D8}" srcOrd="6" destOrd="0" presId="urn:microsoft.com/office/officeart/2018/2/layout/IconVerticalSolidList"/>
    <dgm:cxn modelId="{898091FC-3221-754C-9AA7-4AE0E57AF97F}" type="presParOf" srcId="{8597067B-6B03-4A74-BEF1-39DD583577D8}" destId="{236605A5-33D4-472D-B6CC-30023C5194F5}" srcOrd="0" destOrd="0" presId="urn:microsoft.com/office/officeart/2018/2/layout/IconVerticalSolidList"/>
    <dgm:cxn modelId="{3C260599-6D15-984D-B599-DCD3C7355879}" type="presParOf" srcId="{8597067B-6B03-4A74-BEF1-39DD583577D8}" destId="{33E29267-0E36-4291-B0C4-0FC1467FC359}" srcOrd="1" destOrd="0" presId="urn:microsoft.com/office/officeart/2018/2/layout/IconVerticalSolidList"/>
    <dgm:cxn modelId="{75A0AC68-FCEE-7D49-A438-821D19AB2B27}" type="presParOf" srcId="{8597067B-6B03-4A74-BEF1-39DD583577D8}" destId="{D0B2E8E3-EE18-47E0-B4AA-1CC000CD0E61}" srcOrd="2" destOrd="0" presId="urn:microsoft.com/office/officeart/2018/2/layout/IconVerticalSolidList"/>
    <dgm:cxn modelId="{B994FCE3-56AA-C742-9EA1-EFC0C72ABEAF}" type="presParOf" srcId="{8597067B-6B03-4A74-BEF1-39DD583577D8}" destId="{BCE0B9AD-D1CD-472C-B00F-2EC5EFFB5818}" srcOrd="3" destOrd="0" presId="urn:microsoft.com/office/officeart/2018/2/layout/IconVerticalSolidList"/>
    <dgm:cxn modelId="{F6272862-866B-0746-BB7A-35D538108252}" type="presParOf" srcId="{D13E19CD-8646-40F6-BFD4-D66202D81280}" destId="{34B4EA4A-72FA-418C-935B-67C38154BFD1}" srcOrd="7" destOrd="0" presId="urn:microsoft.com/office/officeart/2018/2/layout/IconVerticalSolidList"/>
    <dgm:cxn modelId="{8571CD4A-A93D-304D-9117-A6401F1D3C8E}" type="presParOf" srcId="{D13E19CD-8646-40F6-BFD4-D66202D81280}" destId="{6A68181E-6E97-47B4-86EA-C63092ACAA20}" srcOrd="8" destOrd="0" presId="urn:microsoft.com/office/officeart/2018/2/layout/IconVerticalSolidList"/>
    <dgm:cxn modelId="{4671E4A2-B44D-7640-84EC-AF1D4639332E}" type="presParOf" srcId="{6A68181E-6E97-47B4-86EA-C63092ACAA20}" destId="{C16088D0-DB5E-4E4B-A343-9583C2159E7C}" srcOrd="0" destOrd="0" presId="urn:microsoft.com/office/officeart/2018/2/layout/IconVerticalSolidList"/>
    <dgm:cxn modelId="{F0C42ACD-64D1-4D4F-86ED-C877B45FE417}" type="presParOf" srcId="{6A68181E-6E97-47B4-86EA-C63092ACAA20}" destId="{B65234EF-1B8B-4D30-8C0E-C5E8FC79031E}" srcOrd="1" destOrd="0" presId="urn:microsoft.com/office/officeart/2018/2/layout/IconVerticalSolidList"/>
    <dgm:cxn modelId="{EEDA9E96-F728-5D43-99CB-13E8A5949C4B}" type="presParOf" srcId="{6A68181E-6E97-47B4-86EA-C63092ACAA20}" destId="{D09729E9-C4AF-4D67-BE87-EC6A8C76FA10}" srcOrd="2" destOrd="0" presId="urn:microsoft.com/office/officeart/2018/2/layout/IconVerticalSolidList"/>
    <dgm:cxn modelId="{3E54B5E2-D00D-E247-AE82-D21E47B80916}" type="presParOf" srcId="{6A68181E-6E97-47B4-86EA-C63092ACAA20}" destId="{B3335C30-CC0B-4CA1-B961-A2B1F2C58C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B8BEE-BBD9-4A3B-ABAC-5F7A8D83A94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242247-AD25-4554-AD51-8C95339DAE00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Advance surgical equipment </a:t>
          </a:r>
        </a:p>
      </dgm:t>
    </dgm:pt>
    <dgm:pt modelId="{579FE62C-F32A-4F7D-B9B5-81669FF4D432}" type="parTrans" cxnId="{F942C91C-E4F3-4BF0-AF43-04726D835706}">
      <dgm:prSet/>
      <dgm:spPr/>
      <dgm:t>
        <a:bodyPr/>
        <a:lstStyle/>
        <a:p>
          <a:endParaRPr lang="en-US"/>
        </a:p>
      </dgm:t>
    </dgm:pt>
    <dgm:pt modelId="{D1683689-9D40-4831-BC21-315C34592BF0}" type="sibTrans" cxnId="{F942C91C-E4F3-4BF0-AF43-04726D835706}">
      <dgm:prSet/>
      <dgm:spPr/>
      <dgm:t>
        <a:bodyPr/>
        <a:lstStyle/>
        <a:p>
          <a:endParaRPr lang="en-US"/>
        </a:p>
      </dgm:t>
    </dgm:pt>
    <dgm:pt modelId="{5633F50A-8DD5-4F4D-B2EA-08CA9CFB3C65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Underlying medical complication</a:t>
          </a:r>
        </a:p>
      </dgm:t>
    </dgm:pt>
    <dgm:pt modelId="{8D32C122-1F80-4045-AEE1-5653EAC936F7}" type="parTrans" cxnId="{6F13DDC5-C9BE-44A9-A989-AC95EA8D6D4F}">
      <dgm:prSet/>
      <dgm:spPr/>
      <dgm:t>
        <a:bodyPr/>
        <a:lstStyle/>
        <a:p>
          <a:endParaRPr lang="en-US"/>
        </a:p>
      </dgm:t>
    </dgm:pt>
    <dgm:pt modelId="{6460CE57-B6BC-4079-A7F3-26AC5E274916}" type="sibTrans" cxnId="{6F13DDC5-C9BE-44A9-A989-AC95EA8D6D4F}">
      <dgm:prSet/>
      <dgm:spPr/>
      <dgm:t>
        <a:bodyPr/>
        <a:lstStyle/>
        <a:p>
          <a:endParaRPr lang="en-US"/>
        </a:p>
      </dgm:t>
    </dgm:pt>
    <dgm:pt modelId="{3E752B31-527E-4126-B33C-DF02C42381BB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Financial problem of patient </a:t>
          </a:r>
        </a:p>
      </dgm:t>
    </dgm:pt>
    <dgm:pt modelId="{1F7779A3-E2CE-4BF6-8C84-3B402DF88302}" type="parTrans" cxnId="{AE36D0D1-99F7-49EC-9285-9A86B35A2027}">
      <dgm:prSet/>
      <dgm:spPr/>
      <dgm:t>
        <a:bodyPr/>
        <a:lstStyle/>
        <a:p>
          <a:endParaRPr lang="en-US"/>
        </a:p>
      </dgm:t>
    </dgm:pt>
    <dgm:pt modelId="{69C24573-1E12-4A5E-B1B3-FD59DCA462E1}" type="sibTrans" cxnId="{AE36D0D1-99F7-49EC-9285-9A86B35A2027}">
      <dgm:prSet/>
      <dgm:spPr/>
      <dgm:t>
        <a:bodyPr/>
        <a:lstStyle/>
        <a:p>
          <a:endParaRPr lang="en-US"/>
        </a:p>
      </dgm:t>
    </dgm:pt>
    <dgm:pt modelId="{4ACE0D1E-2E5B-4C33-8A4F-FAE385BD72BB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Unavailability of time  </a:t>
          </a:r>
        </a:p>
      </dgm:t>
    </dgm:pt>
    <dgm:pt modelId="{45637435-7762-4F77-A944-52BE737C9AD5}" type="parTrans" cxnId="{BDDCAD9F-008B-4941-B4DF-45C3064B250D}">
      <dgm:prSet/>
      <dgm:spPr/>
      <dgm:t>
        <a:bodyPr/>
        <a:lstStyle/>
        <a:p>
          <a:endParaRPr lang="en-US"/>
        </a:p>
      </dgm:t>
    </dgm:pt>
    <dgm:pt modelId="{66AFB6B0-579A-4E0C-8963-03B312701B9B}" type="sibTrans" cxnId="{BDDCAD9F-008B-4941-B4DF-45C3064B250D}">
      <dgm:prSet/>
      <dgm:spPr/>
      <dgm:t>
        <a:bodyPr/>
        <a:lstStyle/>
        <a:p>
          <a:endParaRPr lang="en-US"/>
        </a:p>
      </dgm:t>
    </dgm:pt>
    <dgm:pt modelId="{59F8F3B5-3232-495C-AAAC-022E46E711D1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Documentation and paperwork </a:t>
          </a:r>
        </a:p>
      </dgm:t>
    </dgm:pt>
    <dgm:pt modelId="{C3029634-69AB-4E98-B314-FD99AC7824AE}" type="parTrans" cxnId="{328272C9-0491-48B8-B130-025A7E1BA81A}">
      <dgm:prSet/>
      <dgm:spPr/>
      <dgm:t>
        <a:bodyPr/>
        <a:lstStyle/>
        <a:p>
          <a:endParaRPr lang="en-US"/>
        </a:p>
      </dgm:t>
    </dgm:pt>
    <dgm:pt modelId="{7A6F070F-4C02-4C86-AD77-22269450480E}" type="sibTrans" cxnId="{328272C9-0491-48B8-B130-025A7E1BA81A}">
      <dgm:prSet/>
      <dgm:spPr/>
      <dgm:t>
        <a:bodyPr/>
        <a:lstStyle/>
        <a:p>
          <a:endParaRPr lang="en-US"/>
        </a:p>
      </dgm:t>
    </dgm:pt>
    <dgm:pt modelId="{D9687D34-582F-49A7-8222-76975ECCDD9E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Friendly and balanced nature of the Medical  personnel involved </a:t>
          </a:r>
        </a:p>
      </dgm:t>
    </dgm:pt>
    <dgm:pt modelId="{E1A5B94E-AD51-4632-9AE3-E12A61705E70}" type="parTrans" cxnId="{F52CA07B-F443-4CE7-9867-F6377B8CCCD7}">
      <dgm:prSet/>
      <dgm:spPr/>
      <dgm:t>
        <a:bodyPr/>
        <a:lstStyle/>
        <a:p>
          <a:endParaRPr lang="en-US"/>
        </a:p>
      </dgm:t>
    </dgm:pt>
    <dgm:pt modelId="{C7A748A9-AEBB-4D35-A8FB-8DACEA6E4967}" type="sibTrans" cxnId="{F52CA07B-F443-4CE7-9867-F6377B8CCCD7}">
      <dgm:prSet/>
      <dgm:spPr/>
      <dgm:t>
        <a:bodyPr/>
        <a:lstStyle/>
        <a:p>
          <a:endParaRPr lang="en-US"/>
        </a:p>
      </dgm:t>
    </dgm:pt>
    <dgm:pt modelId="{1EE6F869-0682-FD44-ADD8-1C366F10AD73}" type="pres">
      <dgm:prSet presAssocID="{A1AB8BEE-BBD9-4A3B-ABAC-5F7A8D83A949}" presName="linear" presStyleCnt="0">
        <dgm:presLayoutVars>
          <dgm:animLvl val="lvl"/>
          <dgm:resizeHandles val="exact"/>
        </dgm:presLayoutVars>
      </dgm:prSet>
      <dgm:spPr/>
    </dgm:pt>
    <dgm:pt modelId="{0F8B239B-C7D3-184F-A21F-E65CAEA66E64}" type="pres">
      <dgm:prSet presAssocID="{8F242247-AD25-4554-AD51-8C95339DAE0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7F4DFF5-3D6A-AA40-B4D7-59B8F47D3AC9}" type="pres">
      <dgm:prSet presAssocID="{D1683689-9D40-4831-BC21-315C34592BF0}" presName="spacer" presStyleCnt="0"/>
      <dgm:spPr/>
    </dgm:pt>
    <dgm:pt modelId="{60DA448C-22BE-C24B-815D-E69FDD0FCF12}" type="pres">
      <dgm:prSet presAssocID="{5633F50A-8DD5-4F4D-B2EA-08CA9CFB3C6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9BB982A-160B-0846-ACD3-F61BED4F2914}" type="pres">
      <dgm:prSet presAssocID="{6460CE57-B6BC-4079-A7F3-26AC5E274916}" presName="spacer" presStyleCnt="0"/>
      <dgm:spPr/>
    </dgm:pt>
    <dgm:pt modelId="{3A3A2BBC-17F1-624F-A69B-513EEFDE9AC5}" type="pres">
      <dgm:prSet presAssocID="{3E752B31-527E-4126-B33C-DF02C42381B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949FB84-4541-AA49-9CDC-0F922DE293B8}" type="pres">
      <dgm:prSet presAssocID="{69C24573-1E12-4A5E-B1B3-FD59DCA462E1}" presName="spacer" presStyleCnt="0"/>
      <dgm:spPr/>
    </dgm:pt>
    <dgm:pt modelId="{81DBB6A2-9637-554B-908E-3050E44D88F6}" type="pres">
      <dgm:prSet presAssocID="{4ACE0D1E-2E5B-4C33-8A4F-FAE385BD72B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4C9A5B3-19A1-7041-BF34-EDA08314DB1D}" type="pres">
      <dgm:prSet presAssocID="{66AFB6B0-579A-4E0C-8963-03B312701B9B}" presName="spacer" presStyleCnt="0"/>
      <dgm:spPr/>
    </dgm:pt>
    <dgm:pt modelId="{D757043F-79BF-344B-9B78-E6B2926E4A22}" type="pres">
      <dgm:prSet presAssocID="{59F8F3B5-3232-495C-AAAC-022E46E711D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2654981-EE81-A94A-8E51-FE2CD357CB25}" type="pres">
      <dgm:prSet presAssocID="{7A6F070F-4C02-4C86-AD77-22269450480E}" presName="spacer" presStyleCnt="0"/>
      <dgm:spPr/>
    </dgm:pt>
    <dgm:pt modelId="{6683FB6D-A30B-B24D-A259-3823EACBF5DD}" type="pres">
      <dgm:prSet presAssocID="{D9687D34-582F-49A7-8222-76975ECCDD9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B049005-ED5D-9145-AA81-7873EE465D6E}" type="presOf" srcId="{5633F50A-8DD5-4F4D-B2EA-08CA9CFB3C65}" destId="{60DA448C-22BE-C24B-815D-E69FDD0FCF12}" srcOrd="0" destOrd="0" presId="urn:microsoft.com/office/officeart/2005/8/layout/vList2"/>
    <dgm:cxn modelId="{F942C91C-E4F3-4BF0-AF43-04726D835706}" srcId="{A1AB8BEE-BBD9-4A3B-ABAC-5F7A8D83A949}" destId="{8F242247-AD25-4554-AD51-8C95339DAE00}" srcOrd="0" destOrd="0" parTransId="{579FE62C-F32A-4F7D-B9B5-81669FF4D432}" sibTransId="{D1683689-9D40-4831-BC21-315C34592BF0}"/>
    <dgm:cxn modelId="{5C58232D-CAAF-7146-9C4D-B495D85BADE5}" type="presOf" srcId="{A1AB8BEE-BBD9-4A3B-ABAC-5F7A8D83A949}" destId="{1EE6F869-0682-FD44-ADD8-1C366F10AD73}" srcOrd="0" destOrd="0" presId="urn:microsoft.com/office/officeart/2005/8/layout/vList2"/>
    <dgm:cxn modelId="{F52CA07B-F443-4CE7-9867-F6377B8CCCD7}" srcId="{A1AB8BEE-BBD9-4A3B-ABAC-5F7A8D83A949}" destId="{D9687D34-582F-49A7-8222-76975ECCDD9E}" srcOrd="5" destOrd="0" parTransId="{E1A5B94E-AD51-4632-9AE3-E12A61705E70}" sibTransId="{C7A748A9-AEBB-4D35-A8FB-8DACEA6E4967}"/>
    <dgm:cxn modelId="{98470B84-49D3-8847-BA8F-B74D01A2C1C2}" type="presOf" srcId="{8F242247-AD25-4554-AD51-8C95339DAE00}" destId="{0F8B239B-C7D3-184F-A21F-E65CAEA66E64}" srcOrd="0" destOrd="0" presId="urn:microsoft.com/office/officeart/2005/8/layout/vList2"/>
    <dgm:cxn modelId="{C539CC8E-0D76-F248-9FEA-B0B5582D4BB6}" type="presOf" srcId="{3E752B31-527E-4126-B33C-DF02C42381BB}" destId="{3A3A2BBC-17F1-624F-A69B-513EEFDE9AC5}" srcOrd="0" destOrd="0" presId="urn:microsoft.com/office/officeart/2005/8/layout/vList2"/>
    <dgm:cxn modelId="{31BFA39D-FD40-BF4E-A874-DDCB62608431}" type="presOf" srcId="{59F8F3B5-3232-495C-AAAC-022E46E711D1}" destId="{D757043F-79BF-344B-9B78-E6B2926E4A22}" srcOrd="0" destOrd="0" presId="urn:microsoft.com/office/officeart/2005/8/layout/vList2"/>
    <dgm:cxn modelId="{BDDCAD9F-008B-4941-B4DF-45C3064B250D}" srcId="{A1AB8BEE-BBD9-4A3B-ABAC-5F7A8D83A949}" destId="{4ACE0D1E-2E5B-4C33-8A4F-FAE385BD72BB}" srcOrd="3" destOrd="0" parTransId="{45637435-7762-4F77-A944-52BE737C9AD5}" sibTransId="{66AFB6B0-579A-4E0C-8963-03B312701B9B}"/>
    <dgm:cxn modelId="{6F13DDC5-C9BE-44A9-A989-AC95EA8D6D4F}" srcId="{A1AB8BEE-BBD9-4A3B-ABAC-5F7A8D83A949}" destId="{5633F50A-8DD5-4F4D-B2EA-08CA9CFB3C65}" srcOrd="1" destOrd="0" parTransId="{8D32C122-1F80-4045-AEE1-5653EAC936F7}" sibTransId="{6460CE57-B6BC-4079-A7F3-26AC5E274916}"/>
    <dgm:cxn modelId="{328272C9-0491-48B8-B130-025A7E1BA81A}" srcId="{A1AB8BEE-BBD9-4A3B-ABAC-5F7A8D83A949}" destId="{59F8F3B5-3232-495C-AAAC-022E46E711D1}" srcOrd="4" destOrd="0" parTransId="{C3029634-69AB-4E98-B314-FD99AC7824AE}" sibTransId="{7A6F070F-4C02-4C86-AD77-22269450480E}"/>
    <dgm:cxn modelId="{AE36D0D1-99F7-49EC-9285-9A86B35A2027}" srcId="{A1AB8BEE-BBD9-4A3B-ABAC-5F7A8D83A949}" destId="{3E752B31-527E-4126-B33C-DF02C42381BB}" srcOrd="2" destOrd="0" parTransId="{1F7779A3-E2CE-4BF6-8C84-3B402DF88302}" sibTransId="{69C24573-1E12-4A5E-B1B3-FD59DCA462E1}"/>
    <dgm:cxn modelId="{800FC9E1-2608-AF4B-9ED0-83177BC33DE3}" type="presOf" srcId="{D9687D34-582F-49A7-8222-76975ECCDD9E}" destId="{6683FB6D-A30B-B24D-A259-3823EACBF5DD}" srcOrd="0" destOrd="0" presId="urn:microsoft.com/office/officeart/2005/8/layout/vList2"/>
    <dgm:cxn modelId="{C23A8CEF-B976-C24A-893B-5F11712F7C6C}" type="presOf" srcId="{4ACE0D1E-2E5B-4C33-8A4F-FAE385BD72BB}" destId="{81DBB6A2-9637-554B-908E-3050E44D88F6}" srcOrd="0" destOrd="0" presId="urn:microsoft.com/office/officeart/2005/8/layout/vList2"/>
    <dgm:cxn modelId="{EBB066A9-528A-F349-AD74-92DD6CAFFBF3}" type="presParOf" srcId="{1EE6F869-0682-FD44-ADD8-1C366F10AD73}" destId="{0F8B239B-C7D3-184F-A21F-E65CAEA66E64}" srcOrd="0" destOrd="0" presId="urn:microsoft.com/office/officeart/2005/8/layout/vList2"/>
    <dgm:cxn modelId="{04E9F3D8-5CB5-BB41-9003-E9BB46CA66DD}" type="presParOf" srcId="{1EE6F869-0682-FD44-ADD8-1C366F10AD73}" destId="{27F4DFF5-3D6A-AA40-B4D7-59B8F47D3AC9}" srcOrd="1" destOrd="0" presId="urn:microsoft.com/office/officeart/2005/8/layout/vList2"/>
    <dgm:cxn modelId="{3939F694-14B6-D74D-AB6A-23E3D7AA9B87}" type="presParOf" srcId="{1EE6F869-0682-FD44-ADD8-1C366F10AD73}" destId="{60DA448C-22BE-C24B-815D-E69FDD0FCF12}" srcOrd="2" destOrd="0" presId="urn:microsoft.com/office/officeart/2005/8/layout/vList2"/>
    <dgm:cxn modelId="{0B115609-652B-C046-B3B2-1CCDDCC40806}" type="presParOf" srcId="{1EE6F869-0682-FD44-ADD8-1C366F10AD73}" destId="{C9BB982A-160B-0846-ACD3-F61BED4F2914}" srcOrd="3" destOrd="0" presId="urn:microsoft.com/office/officeart/2005/8/layout/vList2"/>
    <dgm:cxn modelId="{465CB3F3-EF00-D048-AD13-3F8F0FF625D3}" type="presParOf" srcId="{1EE6F869-0682-FD44-ADD8-1C366F10AD73}" destId="{3A3A2BBC-17F1-624F-A69B-513EEFDE9AC5}" srcOrd="4" destOrd="0" presId="urn:microsoft.com/office/officeart/2005/8/layout/vList2"/>
    <dgm:cxn modelId="{B9AD81D2-35C2-B942-AF3B-3134380419A8}" type="presParOf" srcId="{1EE6F869-0682-FD44-ADD8-1C366F10AD73}" destId="{4949FB84-4541-AA49-9CDC-0F922DE293B8}" srcOrd="5" destOrd="0" presId="urn:microsoft.com/office/officeart/2005/8/layout/vList2"/>
    <dgm:cxn modelId="{4AE062A3-8CE1-9C4F-B7FE-16ABF6C97C98}" type="presParOf" srcId="{1EE6F869-0682-FD44-ADD8-1C366F10AD73}" destId="{81DBB6A2-9637-554B-908E-3050E44D88F6}" srcOrd="6" destOrd="0" presId="urn:microsoft.com/office/officeart/2005/8/layout/vList2"/>
    <dgm:cxn modelId="{044A165D-A04A-3B4F-B340-046FB6C3479A}" type="presParOf" srcId="{1EE6F869-0682-FD44-ADD8-1C366F10AD73}" destId="{B4C9A5B3-19A1-7041-BF34-EDA08314DB1D}" srcOrd="7" destOrd="0" presId="urn:microsoft.com/office/officeart/2005/8/layout/vList2"/>
    <dgm:cxn modelId="{19A4DBC8-FD02-1F40-96F2-1BB423DC405D}" type="presParOf" srcId="{1EE6F869-0682-FD44-ADD8-1C366F10AD73}" destId="{D757043F-79BF-344B-9B78-E6B2926E4A22}" srcOrd="8" destOrd="0" presId="urn:microsoft.com/office/officeart/2005/8/layout/vList2"/>
    <dgm:cxn modelId="{A6A24E2D-2BEF-3E4D-B2CE-C89D67BECAE0}" type="presParOf" srcId="{1EE6F869-0682-FD44-ADD8-1C366F10AD73}" destId="{D2654981-EE81-A94A-8E51-FE2CD357CB25}" srcOrd="9" destOrd="0" presId="urn:microsoft.com/office/officeart/2005/8/layout/vList2"/>
    <dgm:cxn modelId="{35F97F6D-3A7B-314F-9A84-279E300EAAD4}" type="presParOf" srcId="{1EE6F869-0682-FD44-ADD8-1C366F10AD73}" destId="{6683FB6D-A30B-B24D-A259-3823EACBF5D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C9FE31-A717-4E42-A88F-7333321ADFC3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0AB546E-D8C9-4483-BFB6-167A7DEDD5C6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Insufficient skills and manpower</a:t>
          </a:r>
        </a:p>
      </dgm:t>
    </dgm:pt>
    <dgm:pt modelId="{DD8BF465-1B71-4BF5-9BF1-9614048C2741}" type="parTrans" cxnId="{3D309629-224C-44C7-AB0E-284F5E6ABC82}">
      <dgm:prSet/>
      <dgm:spPr/>
      <dgm:t>
        <a:bodyPr/>
        <a:lstStyle/>
        <a:p>
          <a:endParaRPr lang="en-US"/>
        </a:p>
      </dgm:t>
    </dgm:pt>
    <dgm:pt modelId="{C61B7AFA-D537-4300-AC43-8CB7A0780346}" type="sibTrans" cxnId="{3D309629-224C-44C7-AB0E-284F5E6ABC82}">
      <dgm:prSet/>
      <dgm:spPr/>
      <dgm:t>
        <a:bodyPr/>
        <a:lstStyle/>
        <a:p>
          <a:endParaRPr lang="en-US"/>
        </a:p>
      </dgm:t>
    </dgm:pt>
    <dgm:pt modelId="{F8A46F15-1E37-421E-BBBE-C3ED8BE11DBF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Immoral behavior of the stakeholders/patients</a:t>
          </a:r>
        </a:p>
      </dgm:t>
    </dgm:pt>
    <dgm:pt modelId="{9031E26B-AD71-4584-BE0A-D89EA6851F34}" type="parTrans" cxnId="{4D6A0988-2ED6-419B-BA64-CD73B0328C2E}">
      <dgm:prSet/>
      <dgm:spPr/>
      <dgm:t>
        <a:bodyPr/>
        <a:lstStyle/>
        <a:p>
          <a:endParaRPr lang="en-US"/>
        </a:p>
      </dgm:t>
    </dgm:pt>
    <dgm:pt modelId="{F9492893-F1DA-4E6A-A12E-679CDCB23122}" type="sibTrans" cxnId="{4D6A0988-2ED6-419B-BA64-CD73B0328C2E}">
      <dgm:prSet/>
      <dgm:spPr/>
      <dgm:t>
        <a:bodyPr/>
        <a:lstStyle/>
        <a:p>
          <a:endParaRPr lang="en-US"/>
        </a:p>
      </dgm:t>
    </dgm:pt>
    <dgm:pt modelId="{D67D4509-CD79-4853-98D5-421CD31D9E44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Schedule of the Staff and their availability</a:t>
          </a:r>
        </a:p>
      </dgm:t>
    </dgm:pt>
    <dgm:pt modelId="{AA4C3C16-8A32-4108-B4F7-A1F6DC6D4F81}" type="parTrans" cxnId="{D094499E-F9F6-4B1E-B73E-CC7A7F88AE41}">
      <dgm:prSet/>
      <dgm:spPr/>
      <dgm:t>
        <a:bodyPr/>
        <a:lstStyle/>
        <a:p>
          <a:endParaRPr lang="en-US"/>
        </a:p>
      </dgm:t>
    </dgm:pt>
    <dgm:pt modelId="{733E16D3-F288-4161-83C5-67859AA53141}" type="sibTrans" cxnId="{D094499E-F9F6-4B1E-B73E-CC7A7F88AE41}">
      <dgm:prSet/>
      <dgm:spPr/>
      <dgm:t>
        <a:bodyPr/>
        <a:lstStyle/>
        <a:p>
          <a:endParaRPr lang="en-US"/>
        </a:p>
      </dgm:t>
    </dgm:pt>
    <dgm:pt modelId="{1B485983-DF56-4409-AA3E-27047023F37D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Information provided by the patient as per the record might not be true</a:t>
          </a:r>
        </a:p>
      </dgm:t>
    </dgm:pt>
    <dgm:pt modelId="{B0085017-7A04-4E96-9FF9-8C98A4F26B2C}" type="parTrans" cxnId="{EF8A1EF3-BB15-45CE-8CB6-826012778A6E}">
      <dgm:prSet/>
      <dgm:spPr/>
      <dgm:t>
        <a:bodyPr/>
        <a:lstStyle/>
        <a:p>
          <a:endParaRPr lang="en-US"/>
        </a:p>
      </dgm:t>
    </dgm:pt>
    <dgm:pt modelId="{04A3C571-A646-464B-9F3F-94BDA232495C}" type="sibTrans" cxnId="{EF8A1EF3-BB15-45CE-8CB6-826012778A6E}">
      <dgm:prSet/>
      <dgm:spPr/>
      <dgm:t>
        <a:bodyPr/>
        <a:lstStyle/>
        <a:p>
          <a:endParaRPr lang="en-US"/>
        </a:p>
      </dgm:t>
    </dgm:pt>
    <dgm:pt modelId="{4069E995-9B31-B144-9070-F153E329AF7A}" type="pres">
      <dgm:prSet presAssocID="{BBC9FE31-A717-4E42-A88F-7333321ADFC3}" presName="linear" presStyleCnt="0">
        <dgm:presLayoutVars>
          <dgm:animLvl val="lvl"/>
          <dgm:resizeHandles val="exact"/>
        </dgm:presLayoutVars>
      </dgm:prSet>
      <dgm:spPr/>
    </dgm:pt>
    <dgm:pt modelId="{CB1ED71D-B73F-3546-8598-1BC86214D378}" type="pres">
      <dgm:prSet presAssocID="{70AB546E-D8C9-4483-BFB6-167A7DEDD5C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F327E8-57E4-DE49-930D-4A7BCA7E8AF0}" type="pres">
      <dgm:prSet presAssocID="{C61B7AFA-D537-4300-AC43-8CB7A0780346}" presName="spacer" presStyleCnt="0"/>
      <dgm:spPr/>
    </dgm:pt>
    <dgm:pt modelId="{3528777A-BAF2-B04B-BC8A-346F85D3E791}" type="pres">
      <dgm:prSet presAssocID="{F8A46F15-1E37-421E-BBBE-C3ED8BE11DB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84BBB37-4659-AF46-A3B0-A5F1DF442FBB}" type="pres">
      <dgm:prSet presAssocID="{F9492893-F1DA-4E6A-A12E-679CDCB23122}" presName="spacer" presStyleCnt="0"/>
      <dgm:spPr/>
    </dgm:pt>
    <dgm:pt modelId="{4D5055E0-BDBD-694D-B755-4938938A3ED4}" type="pres">
      <dgm:prSet presAssocID="{D67D4509-CD79-4853-98D5-421CD31D9E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984597C-CDBB-2049-A67F-B2C24F85D0EC}" type="pres">
      <dgm:prSet presAssocID="{733E16D3-F288-4161-83C5-67859AA53141}" presName="spacer" presStyleCnt="0"/>
      <dgm:spPr/>
    </dgm:pt>
    <dgm:pt modelId="{D186E90C-51D4-B244-91B4-BD74A6FEF38C}" type="pres">
      <dgm:prSet presAssocID="{1B485983-DF56-4409-AA3E-27047023F37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281AB15-015C-7C41-9898-603BC5B00219}" type="presOf" srcId="{70AB546E-D8C9-4483-BFB6-167A7DEDD5C6}" destId="{CB1ED71D-B73F-3546-8598-1BC86214D378}" srcOrd="0" destOrd="0" presId="urn:microsoft.com/office/officeart/2005/8/layout/vList2"/>
    <dgm:cxn modelId="{73989F1F-BB06-7B42-82F3-5B8BF290F16F}" type="presOf" srcId="{BBC9FE31-A717-4E42-A88F-7333321ADFC3}" destId="{4069E995-9B31-B144-9070-F153E329AF7A}" srcOrd="0" destOrd="0" presId="urn:microsoft.com/office/officeart/2005/8/layout/vList2"/>
    <dgm:cxn modelId="{3D309629-224C-44C7-AB0E-284F5E6ABC82}" srcId="{BBC9FE31-A717-4E42-A88F-7333321ADFC3}" destId="{70AB546E-D8C9-4483-BFB6-167A7DEDD5C6}" srcOrd="0" destOrd="0" parTransId="{DD8BF465-1B71-4BF5-9BF1-9614048C2741}" sibTransId="{C61B7AFA-D537-4300-AC43-8CB7A0780346}"/>
    <dgm:cxn modelId="{FED00D42-CA7B-5E4A-8393-E60207321D52}" type="presOf" srcId="{1B485983-DF56-4409-AA3E-27047023F37D}" destId="{D186E90C-51D4-B244-91B4-BD74A6FEF38C}" srcOrd="0" destOrd="0" presId="urn:microsoft.com/office/officeart/2005/8/layout/vList2"/>
    <dgm:cxn modelId="{4D6A0988-2ED6-419B-BA64-CD73B0328C2E}" srcId="{BBC9FE31-A717-4E42-A88F-7333321ADFC3}" destId="{F8A46F15-1E37-421E-BBBE-C3ED8BE11DBF}" srcOrd="1" destOrd="0" parTransId="{9031E26B-AD71-4584-BE0A-D89EA6851F34}" sibTransId="{F9492893-F1DA-4E6A-A12E-679CDCB23122}"/>
    <dgm:cxn modelId="{D094499E-F9F6-4B1E-B73E-CC7A7F88AE41}" srcId="{BBC9FE31-A717-4E42-A88F-7333321ADFC3}" destId="{D67D4509-CD79-4853-98D5-421CD31D9E44}" srcOrd="2" destOrd="0" parTransId="{AA4C3C16-8A32-4108-B4F7-A1F6DC6D4F81}" sibTransId="{733E16D3-F288-4161-83C5-67859AA53141}"/>
    <dgm:cxn modelId="{D2E10CB6-50E1-BF4B-A5D4-A0DBB22F9383}" type="presOf" srcId="{D67D4509-CD79-4853-98D5-421CD31D9E44}" destId="{4D5055E0-BDBD-694D-B755-4938938A3ED4}" srcOrd="0" destOrd="0" presId="urn:microsoft.com/office/officeart/2005/8/layout/vList2"/>
    <dgm:cxn modelId="{5EA516DD-9E7D-F74D-84FA-32784E620558}" type="presOf" srcId="{F8A46F15-1E37-421E-BBBE-C3ED8BE11DBF}" destId="{3528777A-BAF2-B04B-BC8A-346F85D3E791}" srcOrd="0" destOrd="0" presId="urn:microsoft.com/office/officeart/2005/8/layout/vList2"/>
    <dgm:cxn modelId="{EF8A1EF3-BB15-45CE-8CB6-826012778A6E}" srcId="{BBC9FE31-A717-4E42-A88F-7333321ADFC3}" destId="{1B485983-DF56-4409-AA3E-27047023F37D}" srcOrd="3" destOrd="0" parTransId="{B0085017-7A04-4E96-9FF9-8C98A4F26B2C}" sibTransId="{04A3C571-A646-464B-9F3F-94BDA232495C}"/>
    <dgm:cxn modelId="{A8B9E4F5-8D5E-A745-9507-CB87D22E9920}" type="presParOf" srcId="{4069E995-9B31-B144-9070-F153E329AF7A}" destId="{CB1ED71D-B73F-3546-8598-1BC86214D378}" srcOrd="0" destOrd="0" presId="urn:microsoft.com/office/officeart/2005/8/layout/vList2"/>
    <dgm:cxn modelId="{6A35061C-660E-FA4B-A626-2BAA764FE500}" type="presParOf" srcId="{4069E995-9B31-B144-9070-F153E329AF7A}" destId="{E3F327E8-57E4-DE49-930D-4A7BCA7E8AF0}" srcOrd="1" destOrd="0" presId="urn:microsoft.com/office/officeart/2005/8/layout/vList2"/>
    <dgm:cxn modelId="{F4841858-BAAD-B842-945E-26CDDFF75184}" type="presParOf" srcId="{4069E995-9B31-B144-9070-F153E329AF7A}" destId="{3528777A-BAF2-B04B-BC8A-346F85D3E791}" srcOrd="2" destOrd="0" presId="urn:microsoft.com/office/officeart/2005/8/layout/vList2"/>
    <dgm:cxn modelId="{69EE2272-3CBE-E642-B2C0-00E34E0EBBA1}" type="presParOf" srcId="{4069E995-9B31-B144-9070-F153E329AF7A}" destId="{484BBB37-4659-AF46-A3B0-A5F1DF442FBB}" srcOrd="3" destOrd="0" presId="urn:microsoft.com/office/officeart/2005/8/layout/vList2"/>
    <dgm:cxn modelId="{86B59AB5-50CC-874A-B7F1-CEE2B387A9B5}" type="presParOf" srcId="{4069E995-9B31-B144-9070-F153E329AF7A}" destId="{4D5055E0-BDBD-694D-B755-4938938A3ED4}" srcOrd="4" destOrd="0" presId="urn:microsoft.com/office/officeart/2005/8/layout/vList2"/>
    <dgm:cxn modelId="{8BFF063F-FCA2-BA43-ADBB-18F474E13361}" type="presParOf" srcId="{4069E995-9B31-B144-9070-F153E329AF7A}" destId="{8984597C-CDBB-2049-A67F-B2C24F85D0EC}" srcOrd="5" destOrd="0" presId="urn:microsoft.com/office/officeart/2005/8/layout/vList2"/>
    <dgm:cxn modelId="{055346B7-E2E8-B74F-9F31-F7D0DD8C65BB}" type="presParOf" srcId="{4069E995-9B31-B144-9070-F153E329AF7A}" destId="{D186E90C-51D4-B244-91B4-BD74A6FEF38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E73B55-5982-4038-BB74-9CC6FEB6A845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FB872C8-5DDD-4CA8-862A-A5850CB0CE57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Insufficient information and knowledge on clinical setting </a:t>
          </a:r>
        </a:p>
      </dgm:t>
    </dgm:pt>
    <dgm:pt modelId="{AB1256F3-CECD-4834-B309-10ED051E8592}" type="parTrans" cxnId="{91BC7F6A-2381-420E-B63A-EB1009D2B087}">
      <dgm:prSet/>
      <dgm:spPr/>
      <dgm:t>
        <a:bodyPr/>
        <a:lstStyle/>
        <a:p>
          <a:endParaRPr lang="en-US"/>
        </a:p>
      </dgm:t>
    </dgm:pt>
    <dgm:pt modelId="{4DFB1A08-21A7-40D7-92E0-14765694549B}" type="sibTrans" cxnId="{91BC7F6A-2381-420E-B63A-EB1009D2B087}">
      <dgm:prSet/>
      <dgm:spPr/>
      <dgm:t>
        <a:bodyPr/>
        <a:lstStyle/>
        <a:p>
          <a:endParaRPr lang="en-US"/>
        </a:p>
      </dgm:t>
    </dgm:pt>
    <dgm:pt modelId="{644C1753-C4FE-4557-8583-F1CF18A82153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No prior experience with workflows before </a:t>
          </a:r>
        </a:p>
      </dgm:t>
    </dgm:pt>
    <dgm:pt modelId="{C4974FA8-20A1-459D-AD6E-C938F0F4AFBB}" type="parTrans" cxnId="{30A8006E-61B3-48C6-920F-8C0FD0A23D7B}">
      <dgm:prSet/>
      <dgm:spPr/>
      <dgm:t>
        <a:bodyPr/>
        <a:lstStyle/>
        <a:p>
          <a:endParaRPr lang="en-US"/>
        </a:p>
      </dgm:t>
    </dgm:pt>
    <dgm:pt modelId="{3B9E7271-26FF-4774-BC86-76DC6F7D680C}" type="sibTrans" cxnId="{30A8006E-61B3-48C6-920F-8C0FD0A23D7B}">
      <dgm:prSet/>
      <dgm:spPr/>
      <dgm:t>
        <a:bodyPr/>
        <a:lstStyle/>
        <a:p>
          <a:endParaRPr lang="en-US"/>
        </a:p>
      </dgm:t>
    </dgm:pt>
    <dgm:pt modelId="{21973557-402C-421A-96E0-C55AB2108571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Difficult to figure out the flows based on priority</a:t>
          </a:r>
        </a:p>
      </dgm:t>
    </dgm:pt>
    <dgm:pt modelId="{DAC47467-B9E5-4219-B2BD-A8576377A4AD}" type="parTrans" cxnId="{983C3B7A-5C0E-4488-B564-95368B472278}">
      <dgm:prSet/>
      <dgm:spPr/>
      <dgm:t>
        <a:bodyPr/>
        <a:lstStyle/>
        <a:p>
          <a:endParaRPr lang="en-US"/>
        </a:p>
      </dgm:t>
    </dgm:pt>
    <dgm:pt modelId="{1A060EC1-91BA-4961-8F90-C3E17951A63D}" type="sibTrans" cxnId="{983C3B7A-5C0E-4488-B564-95368B472278}">
      <dgm:prSet/>
      <dgm:spPr/>
      <dgm:t>
        <a:bodyPr/>
        <a:lstStyle/>
        <a:p>
          <a:endParaRPr lang="en-US"/>
        </a:p>
      </dgm:t>
    </dgm:pt>
    <dgm:pt modelId="{F80F402F-0940-48C1-B8FB-C479355C7B6F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Self involvement and decision excluding  other stakeholders</a:t>
          </a:r>
        </a:p>
      </dgm:t>
    </dgm:pt>
    <dgm:pt modelId="{7DA4FFAA-4AA9-4055-BF11-DBD8107A5A33}" type="parTrans" cxnId="{A9A26474-C78F-4536-84BD-3D979D2AA480}">
      <dgm:prSet/>
      <dgm:spPr/>
      <dgm:t>
        <a:bodyPr/>
        <a:lstStyle/>
        <a:p>
          <a:endParaRPr lang="en-US"/>
        </a:p>
      </dgm:t>
    </dgm:pt>
    <dgm:pt modelId="{E693C49D-DEA1-46DC-986E-152EF4466507}" type="sibTrans" cxnId="{A9A26474-C78F-4536-84BD-3D979D2AA480}">
      <dgm:prSet/>
      <dgm:spPr/>
      <dgm:t>
        <a:bodyPr/>
        <a:lstStyle/>
        <a:p>
          <a:endParaRPr lang="en-US"/>
        </a:p>
      </dgm:t>
    </dgm:pt>
    <dgm:pt modelId="{1E02D098-75AD-4F8E-8C41-DD5E2390C994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Missing  chronological order </a:t>
          </a:r>
        </a:p>
      </dgm:t>
    </dgm:pt>
    <dgm:pt modelId="{0566E0F8-7825-437B-8B3A-784E00135252}" type="parTrans" cxnId="{2A8AA136-34FD-4128-A630-84621DC1952F}">
      <dgm:prSet/>
      <dgm:spPr/>
      <dgm:t>
        <a:bodyPr/>
        <a:lstStyle/>
        <a:p>
          <a:endParaRPr lang="en-US"/>
        </a:p>
      </dgm:t>
    </dgm:pt>
    <dgm:pt modelId="{C024294E-59B7-4394-A034-5FD3DC55D3B8}" type="sibTrans" cxnId="{2A8AA136-34FD-4128-A630-84621DC1952F}">
      <dgm:prSet/>
      <dgm:spPr/>
      <dgm:t>
        <a:bodyPr/>
        <a:lstStyle/>
        <a:p>
          <a:endParaRPr lang="en-US"/>
        </a:p>
      </dgm:t>
    </dgm:pt>
    <dgm:pt modelId="{FC55D087-712B-A64B-80AC-98191A673018}" type="pres">
      <dgm:prSet presAssocID="{19E73B55-5982-4038-BB74-9CC6FEB6A845}" presName="linear" presStyleCnt="0">
        <dgm:presLayoutVars>
          <dgm:animLvl val="lvl"/>
          <dgm:resizeHandles val="exact"/>
        </dgm:presLayoutVars>
      </dgm:prSet>
      <dgm:spPr/>
    </dgm:pt>
    <dgm:pt modelId="{46F11FBA-CB8B-C645-A8FB-D91873EA0CB9}" type="pres">
      <dgm:prSet presAssocID="{DFB872C8-5DDD-4CA8-862A-A5850CB0CE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5B868DB-3FE9-CE44-8BBE-C32E3362BE69}" type="pres">
      <dgm:prSet presAssocID="{4DFB1A08-21A7-40D7-92E0-14765694549B}" presName="spacer" presStyleCnt="0"/>
      <dgm:spPr/>
    </dgm:pt>
    <dgm:pt modelId="{9AC9D6C4-C9DC-6542-B07A-1DC3EE7A110D}" type="pres">
      <dgm:prSet presAssocID="{644C1753-C4FE-4557-8583-F1CF18A8215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55FF6A7-9DA8-5E44-A0BE-C2E7BCAB79F3}" type="pres">
      <dgm:prSet presAssocID="{3B9E7271-26FF-4774-BC86-76DC6F7D680C}" presName="spacer" presStyleCnt="0"/>
      <dgm:spPr/>
    </dgm:pt>
    <dgm:pt modelId="{A3C1E055-ADFC-DC48-A02B-A32EB2D9D816}" type="pres">
      <dgm:prSet presAssocID="{21973557-402C-421A-96E0-C55AB210857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7994F75-5FA5-3945-AC72-B45C277B6DDB}" type="pres">
      <dgm:prSet presAssocID="{1A060EC1-91BA-4961-8F90-C3E17951A63D}" presName="spacer" presStyleCnt="0"/>
      <dgm:spPr/>
    </dgm:pt>
    <dgm:pt modelId="{753337D7-FB4E-8D4F-A099-08B3CCC23709}" type="pres">
      <dgm:prSet presAssocID="{F80F402F-0940-48C1-B8FB-C479355C7B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B4F99E3-92E8-934F-9C7C-F768B204C6C3}" type="pres">
      <dgm:prSet presAssocID="{E693C49D-DEA1-46DC-986E-152EF4466507}" presName="spacer" presStyleCnt="0"/>
      <dgm:spPr/>
    </dgm:pt>
    <dgm:pt modelId="{FAFB6F0C-F77E-C14A-B6B2-27FEF12441AA}" type="pres">
      <dgm:prSet presAssocID="{1E02D098-75AD-4F8E-8C41-DD5E2390C99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411F322-201E-554B-B21A-57033F256BB1}" type="presOf" srcId="{21973557-402C-421A-96E0-C55AB2108571}" destId="{A3C1E055-ADFC-DC48-A02B-A32EB2D9D816}" srcOrd="0" destOrd="0" presId="urn:microsoft.com/office/officeart/2005/8/layout/vList2"/>
    <dgm:cxn modelId="{2A8AA136-34FD-4128-A630-84621DC1952F}" srcId="{19E73B55-5982-4038-BB74-9CC6FEB6A845}" destId="{1E02D098-75AD-4F8E-8C41-DD5E2390C994}" srcOrd="4" destOrd="0" parTransId="{0566E0F8-7825-437B-8B3A-784E00135252}" sibTransId="{C024294E-59B7-4394-A034-5FD3DC55D3B8}"/>
    <dgm:cxn modelId="{EB28C84C-8610-BA4A-8C26-D36000745687}" type="presOf" srcId="{19E73B55-5982-4038-BB74-9CC6FEB6A845}" destId="{FC55D087-712B-A64B-80AC-98191A673018}" srcOrd="0" destOrd="0" presId="urn:microsoft.com/office/officeart/2005/8/layout/vList2"/>
    <dgm:cxn modelId="{8257F551-721B-3641-83D0-1EBF30EA8F0A}" type="presOf" srcId="{DFB872C8-5DDD-4CA8-862A-A5850CB0CE57}" destId="{46F11FBA-CB8B-C645-A8FB-D91873EA0CB9}" srcOrd="0" destOrd="0" presId="urn:microsoft.com/office/officeart/2005/8/layout/vList2"/>
    <dgm:cxn modelId="{91BC7F6A-2381-420E-B63A-EB1009D2B087}" srcId="{19E73B55-5982-4038-BB74-9CC6FEB6A845}" destId="{DFB872C8-5DDD-4CA8-862A-A5850CB0CE57}" srcOrd="0" destOrd="0" parTransId="{AB1256F3-CECD-4834-B309-10ED051E8592}" sibTransId="{4DFB1A08-21A7-40D7-92E0-14765694549B}"/>
    <dgm:cxn modelId="{30A8006E-61B3-48C6-920F-8C0FD0A23D7B}" srcId="{19E73B55-5982-4038-BB74-9CC6FEB6A845}" destId="{644C1753-C4FE-4557-8583-F1CF18A82153}" srcOrd="1" destOrd="0" parTransId="{C4974FA8-20A1-459D-AD6E-C938F0F4AFBB}" sibTransId="{3B9E7271-26FF-4774-BC86-76DC6F7D680C}"/>
    <dgm:cxn modelId="{A9A26474-C78F-4536-84BD-3D979D2AA480}" srcId="{19E73B55-5982-4038-BB74-9CC6FEB6A845}" destId="{F80F402F-0940-48C1-B8FB-C479355C7B6F}" srcOrd="3" destOrd="0" parTransId="{7DA4FFAA-4AA9-4055-BF11-DBD8107A5A33}" sibTransId="{E693C49D-DEA1-46DC-986E-152EF4466507}"/>
    <dgm:cxn modelId="{983C3B7A-5C0E-4488-B564-95368B472278}" srcId="{19E73B55-5982-4038-BB74-9CC6FEB6A845}" destId="{21973557-402C-421A-96E0-C55AB2108571}" srcOrd="2" destOrd="0" parTransId="{DAC47467-B9E5-4219-B2BD-A8576377A4AD}" sibTransId="{1A060EC1-91BA-4961-8F90-C3E17951A63D}"/>
    <dgm:cxn modelId="{78C573C2-BE9C-4842-B9F3-2D163287490A}" type="presOf" srcId="{F80F402F-0940-48C1-B8FB-C479355C7B6F}" destId="{753337D7-FB4E-8D4F-A099-08B3CCC23709}" srcOrd="0" destOrd="0" presId="urn:microsoft.com/office/officeart/2005/8/layout/vList2"/>
    <dgm:cxn modelId="{EBE650EB-5880-1A41-B52F-18498919BE91}" type="presOf" srcId="{644C1753-C4FE-4557-8583-F1CF18A82153}" destId="{9AC9D6C4-C9DC-6542-B07A-1DC3EE7A110D}" srcOrd="0" destOrd="0" presId="urn:microsoft.com/office/officeart/2005/8/layout/vList2"/>
    <dgm:cxn modelId="{54A847F4-411E-9648-8DB8-F9273F4EF3C2}" type="presOf" srcId="{1E02D098-75AD-4F8E-8C41-DD5E2390C994}" destId="{FAFB6F0C-F77E-C14A-B6B2-27FEF12441AA}" srcOrd="0" destOrd="0" presId="urn:microsoft.com/office/officeart/2005/8/layout/vList2"/>
    <dgm:cxn modelId="{757E2369-AD09-4148-89C5-F8A05F718DD7}" type="presParOf" srcId="{FC55D087-712B-A64B-80AC-98191A673018}" destId="{46F11FBA-CB8B-C645-A8FB-D91873EA0CB9}" srcOrd="0" destOrd="0" presId="urn:microsoft.com/office/officeart/2005/8/layout/vList2"/>
    <dgm:cxn modelId="{734BAB10-71F9-8049-AF07-711EE86FBE3D}" type="presParOf" srcId="{FC55D087-712B-A64B-80AC-98191A673018}" destId="{45B868DB-3FE9-CE44-8BBE-C32E3362BE69}" srcOrd="1" destOrd="0" presId="urn:microsoft.com/office/officeart/2005/8/layout/vList2"/>
    <dgm:cxn modelId="{D468ECAE-B2AC-2D47-B8DD-6BCCD50DB3FB}" type="presParOf" srcId="{FC55D087-712B-A64B-80AC-98191A673018}" destId="{9AC9D6C4-C9DC-6542-B07A-1DC3EE7A110D}" srcOrd="2" destOrd="0" presId="urn:microsoft.com/office/officeart/2005/8/layout/vList2"/>
    <dgm:cxn modelId="{D211AC11-3159-D347-A24D-1E20EFDF3A4A}" type="presParOf" srcId="{FC55D087-712B-A64B-80AC-98191A673018}" destId="{255FF6A7-9DA8-5E44-A0BE-C2E7BCAB79F3}" srcOrd="3" destOrd="0" presId="urn:microsoft.com/office/officeart/2005/8/layout/vList2"/>
    <dgm:cxn modelId="{F5876248-448B-ED4D-BD8E-74DD96B5D555}" type="presParOf" srcId="{FC55D087-712B-A64B-80AC-98191A673018}" destId="{A3C1E055-ADFC-DC48-A02B-A32EB2D9D816}" srcOrd="4" destOrd="0" presId="urn:microsoft.com/office/officeart/2005/8/layout/vList2"/>
    <dgm:cxn modelId="{791ADE2E-359F-6F44-A61A-B942AA2C42E5}" type="presParOf" srcId="{FC55D087-712B-A64B-80AC-98191A673018}" destId="{D7994F75-5FA5-3945-AC72-B45C277B6DDB}" srcOrd="5" destOrd="0" presId="urn:microsoft.com/office/officeart/2005/8/layout/vList2"/>
    <dgm:cxn modelId="{6FABA92B-43D7-204C-B3A3-71AFCA66F379}" type="presParOf" srcId="{FC55D087-712B-A64B-80AC-98191A673018}" destId="{753337D7-FB4E-8D4F-A099-08B3CCC23709}" srcOrd="6" destOrd="0" presId="urn:microsoft.com/office/officeart/2005/8/layout/vList2"/>
    <dgm:cxn modelId="{C6FDC6F7-D145-6F46-8A54-78B8CE3D4B71}" type="presParOf" srcId="{FC55D087-712B-A64B-80AC-98191A673018}" destId="{CB4F99E3-92E8-934F-9C7C-F768B204C6C3}" srcOrd="7" destOrd="0" presId="urn:microsoft.com/office/officeart/2005/8/layout/vList2"/>
    <dgm:cxn modelId="{C0D83839-7590-394B-95F7-0639B57250E9}" type="presParOf" srcId="{FC55D087-712B-A64B-80AC-98191A673018}" destId="{FAFB6F0C-F77E-C14A-B6B2-27FEF12441A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440FDB-5F25-4F43-9575-DD5CC22D3DF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D112661-375B-474C-8BE9-B3C06AA1C82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Must have depth knowledge before designing the workflow</a:t>
          </a:r>
        </a:p>
      </dgm:t>
    </dgm:pt>
    <dgm:pt modelId="{6E6F3D4C-D6C2-4BCB-9073-6ACE2A038E40}" type="parTrans" cxnId="{631B3090-F57C-4A73-BC13-EC7DD3DEA803}">
      <dgm:prSet/>
      <dgm:spPr/>
      <dgm:t>
        <a:bodyPr/>
        <a:lstStyle/>
        <a:p>
          <a:endParaRPr lang="en-US"/>
        </a:p>
      </dgm:t>
    </dgm:pt>
    <dgm:pt modelId="{276B655F-2DBA-44EF-828B-19AFD842ECD3}" type="sibTrans" cxnId="{631B3090-F57C-4A73-BC13-EC7DD3DEA803}">
      <dgm:prSet/>
      <dgm:spPr/>
      <dgm:t>
        <a:bodyPr/>
        <a:lstStyle/>
        <a:p>
          <a:endParaRPr lang="en-US"/>
        </a:p>
      </dgm:t>
    </dgm:pt>
    <dgm:pt modelId="{14B07976-87DB-4C55-B4E2-85F3A7510AF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Difficult designing the workflow without coordination along with all other stake holders </a:t>
          </a:r>
        </a:p>
      </dgm:t>
    </dgm:pt>
    <dgm:pt modelId="{730B067F-CC92-4944-A0B5-27799BF25B2B}" type="parTrans" cxnId="{8D0E7088-D271-42C0-8BEE-1B72997B4AA8}">
      <dgm:prSet/>
      <dgm:spPr/>
      <dgm:t>
        <a:bodyPr/>
        <a:lstStyle/>
        <a:p>
          <a:endParaRPr lang="en-US"/>
        </a:p>
      </dgm:t>
    </dgm:pt>
    <dgm:pt modelId="{128B6295-4F04-4029-AF19-2A8FF3650390}" type="sibTrans" cxnId="{8D0E7088-D271-42C0-8BEE-1B72997B4AA8}">
      <dgm:prSet/>
      <dgm:spPr/>
      <dgm:t>
        <a:bodyPr/>
        <a:lstStyle/>
        <a:p>
          <a:endParaRPr lang="en-US"/>
        </a:p>
      </dgm:t>
    </dgm:pt>
    <dgm:pt modelId="{ACDC946E-B36E-408F-89F1-2979ADFA646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Workflow saves time and ensures accuracy and consistency</a:t>
          </a:r>
        </a:p>
      </dgm:t>
    </dgm:pt>
    <dgm:pt modelId="{CF399395-B690-4475-B657-98CEDC47C09F}" type="parTrans" cxnId="{2B8C3E14-63FE-4F9B-BE7D-BAD4CF236FC7}">
      <dgm:prSet/>
      <dgm:spPr/>
      <dgm:t>
        <a:bodyPr/>
        <a:lstStyle/>
        <a:p>
          <a:endParaRPr lang="en-US"/>
        </a:p>
      </dgm:t>
    </dgm:pt>
    <dgm:pt modelId="{3CBA0397-EEEF-4087-ACF6-BD7E62589272}" type="sibTrans" cxnId="{2B8C3E14-63FE-4F9B-BE7D-BAD4CF236FC7}">
      <dgm:prSet/>
      <dgm:spPr/>
      <dgm:t>
        <a:bodyPr/>
        <a:lstStyle/>
        <a:p>
          <a:endParaRPr lang="en-US"/>
        </a:p>
      </dgm:t>
    </dgm:pt>
    <dgm:pt modelId="{E348D8B5-53D0-499F-A733-EFD9DC9A4A0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Clear predefined steps and chronological representation </a:t>
          </a:r>
        </a:p>
      </dgm:t>
    </dgm:pt>
    <dgm:pt modelId="{68280513-B9C6-4A1D-A591-D86B94FD3EEB}" type="parTrans" cxnId="{D60101FF-ECE5-4E1F-83F5-3B813AB87682}">
      <dgm:prSet/>
      <dgm:spPr/>
      <dgm:t>
        <a:bodyPr/>
        <a:lstStyle/>
        <a:p>
          <a:endParaRPr lang="en-US"/>
        </a:p>
      </dgm:t>
    </dgm:pt>
    <dgm:pt modelId="{79332063-D18B-4CF3-A18B-4443D290C24B}" type="sibTrans" cxnId="{D60101FF-ECE5-4E1F-83F5-3B813AB87682}">
      <dgm:prSet/>
      <dgm:spPr/>
      <dgm:t>
        <a:bodyPr/>
        <a:lstStyle/>
        <a:p>
          <a:endParaRPr lang="en-US"/>
        </a:p>
      </dgm:t>
    </dgm:pt>
    <dgm:pt modelId="{8CC318F2-92F3-4E16-AA38-8BB21E0F9C6B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Better understanding relation of time with action </a:t>
          </a:r>
        </a:p>
      </dgm:t>
    </dgm:pt>
    <dgm:pt modelId="{ADBF5F57-4D2F-4CCA-84B7-D1873934B830}" type="parTrans" cxnId="{D85F70C2-2FA3-4782-AD97-F411D52DA844}">
      <dgm:prSet/>
      <dgm:spPr/>
      <dgm:t>
        <a:bodyPr/>
        <a:lstStyle/>
        <a:p>
          <a:endParaRPr lang="en-US"/>
        </a:p>
      </dgm:t>
    </dgm:pt>
    <dgm:pt modelId="{1802C3D1-D422-4400-9EDE-56E7C7E0C762}" type="sibTrans" cxnId="{D85F70C2-2FA3-4782-AD97-F411D52DA844}">
      <dgm:prSet/>
      <dgm:spPr/>
      <dgm:t>
        <a:bodyPr/>
        <a:lstStyle/>
        <a:p>
          <a:endParaRPr lang="en-US"/>
        </a:p>
      </dgm:t>
    </dgm:pt>
    <dgm:pt modelId="{6168860C-B602-AE4F-B5EA-F9C1B32676E9}" type="pres">
      <dgm:prSet presAssocID="{7C440FDB-5F25-4F43-9575-DD5CC22D3DF3}" presName="linear" presStyleCnt="0">
        <dgm:presLayoutVars>
          <dgm:animLvl val="lvl"/>
          <dgm:resizeHandles val="exact"/>
        </dgm:presLayoutVars>
      </dgm:prSet>
      <dgm:spPr/>
    </dgm:pt>
    <dgm:pt modelId="{45087A14-0465-A54C-B8B0-BD4712C33457}" type="pres">
      <dgm:prSet presAssocID="{FD112661-375B-474C-8BE9-B3C06AA1C82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0A3BF14-DE07-D54F-A531-CC7920E4A037}" type="pres">
      <dgm:prSet presAssocID="{276B655F-2DBA-44EF-828B-19AFD842ECD3}" presName="spacer" presStyleCnt="0"/>
      <dgm:spPr/>
    </dgm:pt>
    <dgm:pt modelId="{4363F03D-1F19-C741-BE8E-7C03E2849F14}" type="pres">
      <dgm:prSet presAssocID="{14B07976-87DB-4C55-B4E2-85F3A7510AF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AA5488F-553A-2345-862F-ABC56A9FA556}" type="pres">
      <dgm:prSet presAssocID="{128B6295-4F04-4029-AF19-2A8FF3650390}" presName="spacer" presStyleCnt="0"/>
      <dgm:spPr/>
    </dgm:pt>
    <dgm:pt modelId="{5B3E1C3E-2BA8-D346-94E2-E63E184602C2}" type="pres">
      <dgm:prSet presAssocID="{ACDC946E-B36E-408F-89F1-2979ADFA646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067066A-6952-1E4A-A09C-DE502C51E94C}" type="pres">
      <dgm:prSet presAssocID="{3CBA0397-EEEF-4087-ACF6-BD7E62589272}" presName="spacer" presStyleCnt="0"/>
      <dgm:spPr/>
    </dgm:pt>
    <dgm:pt modelId="{6F536F88-E6FD-EA4E-9959-49555F2314BB}" type="pres">
      <dgm:prSet presAssocID="{E348D8B5-53D0-499F-A733-EFD9DC9A4A0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58CE80-4F65-9A4B-BA26-625E70BED11A}" type="pres">
      <dgm:prSet presAssocID="{79332063-D18B-4CF3-A18B-4443D290C24B}" presName="spacer" presStyleCnt="0"/>
      <dgm:spPr/>
    </dgm:pt>
    <dgm:pt modelId="{05532972-E813-C148-BA03-02554752BBF0}" type="pres">
      <dgm:prSet presAssocID="{8CC318F2-92F3-4E16-AA38-8BB21E0F9C6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B8C3E14-63FE-4F9B-BE7D-BAD4CF236FC7}" srcId="{7C440FDB-5F25-4F43-9575-DD5CC22D3DF3}" destId="{ACDC946E-B36E-408F-89F1-2979ADFA6468}" srcOrd="2" destOrd="0" parTransId="{CF399395-B690-4475-B657-98CEDC47C09F}" sibTransId="{3CBA0397-EEEF-4087-ACF6-BD7E62589272}"/>
    <dgm:cxn modelId="{285FB249-E479-1541-8396-E277F9E48A12}" type="presOf" srcId="{E348D8B5-53D0-499F-A733-EFD9DC9A4A0A}" destId="{6F536F88-E6FD-EA4E-9959-49555F2314BB}" srcOrd="0" destOrd="0" presId="urn:microsoft.com/office/officeart/2005/8/layout/vList2"/>
    <dgm:cxn modelId="{D201EE7C-DE6F-2846-8D1E-5314C61A84FE}" type="presOf" srcId="{ACDC946E-B36E-408F-89F1-2979ADFA6468}" destId="{5B3E1C3E-2BA8-D346-94E2-E63E184602C2}" srcOrd="0" destOrd="0" presId="urn:microsoft.com/office/officeart/2005/8/layout/vList2"/>
    <dgm:cxn modelId="{8D0E7088-D271-42C0-8BEE-1B72997B4AA8}" srcId="{7C440FDB-5F25-4F43-9575-DD5CC22D3DF3}" destId="{14B07976-87DB-4C55-B4E2-85F3A7510AF8}" srcOrd="1" destOrd="0" parTransId="{730B067F-CC92-4944-A0B5-27799BF25B2B}" sibTransId="{128B6295-4F04-4029-AF19-2A8FF3650390}"/>
    <dgm:cxn modelId="{631B3090-F57C-4A73-BC13-EC7DD3DEA803}" srcId="{7C440FDB-5F25-4F43-9575-DD5CC22D3DF3}" destId="{FD112661-375B-474C-8BE9-B3C06AA1C82D}" srcOrd="0" destOrd="0" parTransId="{6E6F3D4C-D6C2-4BCB-9073-6ACE2A038E40}" sibTransId="{276B655F-2DBA-44EF-828B-19AFD842ECD3}"/>
    <dgm:cxn modelId="{D85F70C2-2FA3-4782-AD97-F411D52DA844}" srcId="{7C440FDB-5F25-4F43-9575-DD5CC22D3DF3}" destId="{8CC318F2-92F3-4E16-AA38-8BB21E0F9C6B}" srcOrd="4" destOrd="0" parTransId="{ADBF5F57-4D2F-4CCA-84B7-D1873934B830}" sibTransId="{1802C3D1-D422-4400-9EDE-56E7C7E0C762}"/>
    <dgm:cxn modelId="{FDA58DC2-8694-EE47-98E4-F2FC2A4F5D89}" type="presOf" srcId="{FD112661-375B-474C-8BE9-B3C06AA1C82D}" destId="{45087A14-0465-A54C-B8B0-BD4712C33457}" srcOrd="0" destOrd="0" presId="urn:microsoft.com/office/officeart/2005/8/layout/vList2"/>
    <dgm:cxn modelId="{70311FCD-274C-6E4B-AF4B-34EF1ED6AD3C}" type="presOf" srcId="{7C440FDB-5F25-4F43-9575-DD5CC22D3DF3}" destId="{6168860C-B602-AE4F-B5EA-F9C1B32676E9}" srcOrd="0" destOrd="0" presId="urn:microsoft.com/office/officeart/2005/8/layout/vList2"/>
    <dgm:cxn modelId="{6ED131D0-52CB-844D-BE1A-3622209E44C4}" type="presOf" srcId="{14B07976-87DB-4C55-B4E2-85F3A7510AF8}" destId="{4363F03D-1F19-C741-BE8E-7C03E2849F14}" srcOrd="0" destOrd="0" presId="urn:microsoft.com/office/officeart/2005/8/layout/vList2"/>
    <dgm:cxn modelId="{11FBF1D9-3996-3D4A-A375-E49E53DFC7E3}" type="presOf" srcId="{8CC318F2-92F3-4E16-AA38-8BB21E0F9C6B}" destId="{05532972-E813-C148-BA03-02554752BBF0}" srcOrd="0" destOrd="0" presId="urn:microsoft.com/office/officeart/2005/8/layout/vList2"/>
    <dgm:cxn modelId="{D60101FF-ECE5-4E1F-83F5-3B813AB87682}" srcId="{7C440FDB-5F25-4F43-9575-DD5CC22D3DF3}" destId="{E348D8B5-53D0-499F-A733-EFD9DC9A4A0A}" srcOrd="3" destOrd="0" parTransId="{68280513-B9C6-4A1D-A591-D86B94FD3EEB}" sibTransId="{79332063-D18B-4CF3-A18B-4443D290C24B}"/>
    <dgm:cxn modelId="{69129CDC-83F9-0B44-8FAA-9FB9386A225A}" type="presParOf" srcId="{6168860C-B602-AE4F-B5EA-F9C1B32676E9}" destId="{45087A14-0465-A54C-B8B0-BD4712C33457}" srcOrd="0" destOrd="0" presId="urn:microsoft.com/office/officeart/2005/8/layout/vList2"/>
    <dgm:cxn modelId="{ABA414AA-6793-8248-B02F-9F29F27FF368}" type="presParOf" srcId="{6168860C-B602-AE4F-B5EA-F9C1B32676E9}" destId="{80A3BF14-DE07-D54F-A531-CC7920E4A037}" srcOrd="1" destOrd="0" presId="urn:microsoft.com/office/officeart/2005/8/layout/vList2"/>
    <dgm:cxn modelId="{7708A997-533B-7E49-AE74-E2F275D4DDF4}" type="presParOf" srcId="{6168860C-B602-AE4F-B5EA-F9C1B32676E9}" destId="{4363F03D-1F19-C741-BE8E-7C03E2849F14}" srcOrd="2" destOrd="0" presId="urn:microsoft.com/office/officeart/2005/8/layout/vList2"/>
    <dgm:cxn modelId="{37F1C73B-3502-9F47-9B1D-45D4ABE64FBF}" type="presParOf" srcId="{6168860C-B602-AE4F-B5EA-F9C1B32676E9}" destId="{3AA5488F-553A-2345-862F-ABC56A9FA556}" srcOrd="3" destOrd="0" presId="urn:microsoft.com/office/officeart/2005/8/layout/vList2"/>
    <dgm:cxn modelId="{284C7E04-58B5-4F47-B62C-3CB4D83DA268}" type="presParOf" srcId="{6168860C-B602-AE4F-B5EA-F9C1B32676E9}" destId="{5B3E1C3E-2BA8-D346-94E2-E63E184602C2}" srcOrd="4" destOrd="0" presId="urn:microsoft.com/office/officeart/2005/8/layout/vList2"/>
    <dgm:cxn modelId="{41DA8D18-D824-434F-9BE0-D2FE493F8164}" type="presParOf" srcId="{6168860C-B602-AE4F-B5EA-F9C1B32676E9}" destId="{E067066A-6952-1E4A-A09C-DE502C51E94C}" srcOrd="5" destOrd="0" presId="urn:microsoft.com/office/officeart/2005/8/layout/vList2"/>
    <dgm:cxn modelId="{C004417A-DA3B-E040-9FAB-4C529E0FD017}" type="presParOf" srcId="{6168860C-B602-AE4F-B5EA-F9C1B32676E9}" destId="{6F536F88-E6FD-EA4E-9959-49555F2314BB}" srcOrd="6" destOrd="0" presId="urn:microsoft.com/office/officeart/2005/8/layout/vList2"/>
    <dgm:cxn modelId="{4B366460-011F-204F-A312-ACB4A65C76DD}" type="presParOf" srcId="{6168860C-B602-AE4F-B5EA-F9C1B32676E9}" destId="{7B58CE80-4F65-9A4B-BA26-625E70BED11A}" srcOrd="7" destOrd="0" presId="urn:microsoft.com/office/officeart/2005/8/layout/vList2"/>
    <dgm:cxn modelId="{41471209-BB6D-7F41-87C3-02CD95472184}" type="presParOf" srcId="{6168860C-B602-AE4F-B5EA-F9C1B32676E9}" destId="{05532972-E813-C148-BA03-02554752BBF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29B79-11C2-4167-9CB8-2FB0D23B5261}">
      <dsp:nvSpPr>
        <dsp:cNvPr id="0" name=""/>
        <dsp:cNvSpPr/>
      </dsp:nvSpPr>
      <dsp:spPr>
        <a:xfrm>
          <a:off x="0" y="2646"/>
          <a:ext cx="9906000" cy="5637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3D25C0-70E0-4ABC-A6FF-5C970DE3FB37}">
      <dsp:nvSpPr>
        <dsp:cNvPr id="0" name=""/>
        <dsp:cNvSpPr/>
      </dsp:nvSpPr>
      <dsp:spPr>
        <a:xfrm>
          <a:off x="170530" y="129487"/>
          <a:ext cx="310056" cy="310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509F7-8CDE-41E1-93E3-F9733BDEC89F}">
      <dsp:nvSpPr>
        <dsp:cNvPr id="0" name=""/>
        <dsp:cNvSpPr/>
      </dsp:nvSpPr>
      <dsp:spPr>
        <a:xfrm>
          <a:off x="651118" y="2646"/>
          <a:ext cx="9254881" cy="56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62" tIns="59662" rIns="59662" bIns="596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learn how to design the workflow in real clinical setting.</a:t>
          </a:r>
        </a:p>
      </dsp:txBody>
      <dsp:txXfrm>
        <a:off x="651118" y="2646"/>
        <a:ext cx="9254881" cy="563738"/>
      </dsp:txXfrm>
    </dsp:sp>
    <dsp:sp modelId="{64364E91-E9A0-46BA-9B3A-5B3245C14EF6}">
      <dsp:nvSpPr>
        <dsp:cNvPr id="0" name=""/>
        <dsp:cNvSpPr/>
      </dsp:nvSpPr>
      <dsp:spPr>
        <a:xfrm>
          <a:off x="0" y="707319"/>
          <a:ext cx="9906000" cy="5637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1FBC8-A814-4AB0-987E-64059D957A29}">
      <dsp:nvSpPr>
        <dsp:cNvPr id="0" name=""/>
        <dsp:cNvSpPr/>
      </dsp:nvSpPr>
      <dsp:spPr>
        <a:xfrm>
          <a:off x="170530" y="834161"/>
          <a:ext cx="310056" cy="310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1384-9832-4424-9383-B3CC5A4D5FCF}">
      <dsp:nvSpPr>
        <dsp:cNvPr id="0" name=""/>
        <dsp:cNvSpPr/>
      </dsp:nvSpPr>
      <dsp:spPr>
        <a:xfrm>
          <a:off x="651118" y="707319"/>
          <a:ext cx="9254881" cy="56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62" tIns="59662" rIns="59662" bIns="596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better understand  the in-depth process before the surgery</a:t>
          </a:r>
        </a:p>
      </dsp:txBody>
      <dsp:txXfrm>
        <a:off x="651118" y="707319"/>
        <a:ext cx="9254881" cy="563738"/>
      </dsp:txXfrm>
    </dsp:sp>
    <dsp:sp modelId="{039D4191-B230-4A64-B6CB-581EB42ABB15}">
      <dsp:nvSpPr>
        <dsp:cNvPr id="0" name=""/>
        <dsp:cNvSpPr/>
      </dsp:nvSpPr>
      <dsp:spPr>
        <a:xfrm>
          <a:off x="0" y="1411993"/>
          <a:ext cx="9906000" cy="5637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BCB73-E804-43BE-87F9-D22DFEA6E0EC}">
      <dsp:nvSpPr>
        <dsp:cNvPr id="0" name=""/>
        <dsp:cNvSpPr/>
      </dsp:nvSpPr>
      <dsp:spPr>
        <a:xfrm>
          <a:off x="170530" y="1538834"/>
          <a:ext cx="310056" cy="310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F036E-E2E8-46FB-8693-8BCFB2C053B2}">
      <dsp:nvSpPr>
        <dsp:cNvPr id="0" name=""/>
        <dsp:cNvSpPr/>
      </dsp:nvSpPr>
      <dsp:spPr>
        <a:xfrm>
          <a:off x="651118" y="1411993"/>
          <a:ext cx="9254881" cy="56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62" tIns="59662" rIns="59662" bIns="596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 better performance  and outcome  </a:t>
          </a:r>
        </a:p>
      </dsp:txBody>
      <dsp:txXfrm>
        <a:off x="651118" y="1411993"/>
        <a:ext cx="9254881" cy="563738"/>
      </dsp:txXfrm>
    </dsp:sp>
    <dsp:sp modelId="{236605A5-33D4-472D-B6CC-30023C5194F5}">
      <dsp:nvSpPr>
        <dsp:cNvPr id="0" name=""/>
        <dsp:cNvSpPr/>
      </dsp:nvSpPr>
      <dsp:spPr>
        <a:xfrm>
          <a:off x="0" y="2116666"/>
          <a:ext cx="9906000" cy="5637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29267-0E36-4291-B0C4-0FC1467FC359}">
      <dsp:nvSpPr>
        <dsp:cNvPr id="0" name=""/>
        <dsp:cNvSpPr/>
      </dsp:nvSpPr>
      <dsp:spPr>
        <a:xfrm>
          <a:off x="170530" y="2243507"/>
          <a:ext cx="310056" cy="3100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0B9AD-D1CD-472C-B00F-2EC5EFFB5818}">
      <dsp:nvSpPr>
        <dsp:cNvPr id="0" name=""/>
        <dsp:cNvSpPr/>
      </dsp:nvSpPr>
      <dsp:spPr>
        <a:xfrm>
          <a:off x="651118" y="2116666"/>
          <a:ext cx="9254881" cy="56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62" tIns="59662" rIns="59662" bIns="596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build up skills for better workflow designing. </a:t>
          </a:r>
        </a:p>
      </dsp:txBody>
      <dsp:txXfrm>
        <a:off x="651118" y="2116666"/>
        <a:ext cx="9254881" cy="563738"/>
      </dsp:txXfrm>
    </dsp:sp>
    <dsp:sp modelId="{C16088D0-DB5E-4E4B-A343-9583C2159E7C}">
      <dsp:nvSpPr>
        <dsp:cNvPr id="0" name=""/>
        <dsp:cNvSpPr/>
      </dsp:nvSpPr>
      <dsp:spPr>
        <a:xfrm>
          <a:off x="0" y="2821339"/>
          <a:ext cx="9906000" cy="5637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234EF-1B8B-4D30-8C0E-C5E8FC79031E}">
      <dsp:nvSpPr>
        <dsp:cNvPr id="0" name=""/>
        <dsp:cNvSpPr/>
      </dsp:nvSpPr>
      <dsp:spPr>
        <a:xfrm>
          <a:off x="170530" y="2948180"/>
          <a:ext cx="310056" cy="3100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35C30-CC0B-4CA1-B961-A2B1F2C58C75}">
      <dsp:nvSpPr>
        <dsp:cNvPr id="0" name=""/>
        <dsp:cNvSpPr/>
      </dsp:nvSpPr>
      <dsp:spPr>
        <a:xfrm>
          <a:off x="651118" y="2821339"/>
          <a:ext cx="9254881" cy="563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662" tIns="59662" rIns="59662" bIns="596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learn  about the collaboration of  inclusive action with all stakeholders </a:t>
          </a:r>
        </a:p>
      </dsp:txBody>
      <dsp:txXfrm>
        <a:off x="651118" y="2821339"/>
        <a:ext cx="9254881" cy="563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B239B-C7D3-184F-A21F-E65CAEA66E64}">
      <dsp:nvSpPr>
        <dsp:cNvPr id="0" name=""/>
        <dsp:cNvSpPr/>
      </dsp:nvSpPr>
      <dsp:spPr>
        <a:xfrm>
          <a:off x="0" y="21429"/>
          <a:ext cx="10515600" cy="636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Advance surgical equipment </a:t>
          </a:r>
        </a:p>
      </dsp:txBody>
      <dsp:txXfrm>
        <a:off x="31070" y="52499"/>
        <a:ext cx="10453460" cy="574340"/>
      </dsp:txXfrm>
    </dsp:sp>
    <dsp:sp modelId="{60DA448C-22BE-C24B-815D-E69FDD0FCF12}">
      <dsp:nvSpPr>
        <dsp:cNvPr id="0" name=""/>
        <dsp:cNvSpPr/>
      </dsp:nvSpPr>
      <dsp:spPr>
        <a:xfrm>
          <a:off x="0" y="755828"/>
          <a:ext cx="10515600" cy="63648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Underlying medical complication</a:t>
          </a:r>
        </a:p>
      </dsp:txBody>
      <dsp:txXfrm>
        <a:off x="31070" y="786898"/>
        <a:ext cx="10453460" cy="574340"/>
      </dsp:txXfrm>
    </dsp:sp>
    <dsp:sp modelId="{3A3A2BBC-17F1-624F-A69B-513EEFDE9AC5}">
      <dsp:nvSpPr>
        <dsp:cNvPr id="0" name=""/>
        <dsp:cNvSpPr/>
      </dsp:nvSpPr>
      <dsp:spPr>
        <a:xfrm>
          <a:off x="0" y="1490228"/>
          <a:ext cx="10515600" cy="63648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Financial problem of patient </a:t>
          </a:r>
        </a:p>
      </dsp:txBody>
      <dsp:txXfrm>
        <a:off x="31070" y="1521298"/>
        <a:ext cx="10453460" cy="574340"/>
      </dsp:txXfrm>
    </dsp:sp>
    <dsp:sp modelId="{81DBB6A2-9637-554B-908E-3050E44D88F6}">
      <dsp:nvSpPr>
        <dsp:cNvPr id="0" name=""/>
        <dsp:cNvSpPr/>
      </dsp:nvSpPr>
      <dsp:spPr>
        <a:xfrm>
          <a:off x="0" y="2224629"/>
          <a:ext cx="10515600" cy="63648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Unavailability of time  </a:t>
          </a:r>
        </a:p>
      </dsp:txBody>
      <dsp:txXfrm>
        <a:off x="31070" y="2255699"/>
        <a:ext cx="10453460" cy="574340"/>
      </dsp:txXfrm>
    </dsp:sp>
    <dsp:sp modelId="{D757043F-79BF-344B-9B78-E6B2926E4A22}">
      <dsp:nvSpPr>
        <dsp:cNvPr id="0" name=""/>
        <dsp:cNvSpPr/>
      </dsp:nvSpPr>
      <dsp:spPr>
        <a:xfrm>
          <a:off x="0" y="2959028"/>
          <a:ext cx="10515600" cy="63648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Documentation and paperwork </a:t>
          </a:r>
        </a:p>
      </dsp:txBody>
      <dsp:txXfrm>
        <a:off x="31070" y="2990098"/>
        <a:ext cx="10453460" cy="574340"/>
      </dsp:txXfrm>
    </dsp:sp>
    <dsp:sp modelId="{6683FB6D-A30B-B24D-A259-3823EACBF5DD}">
      <dsp:nvSpPr>
        <dsp:cNvPr id="0" name=""/>
        <dsp:cNvSpPr/>
      </dsp:nvSpPr>
      <dsp:spPr>
        <a:xfrm>
          <a:off x="0" y="3693429"/>
          <a:ext cx="10515600" cy="6364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Friendly and balanced nature of the Medical  personnel involved </a:t>
          </a:r>
        </a:p>
      </dsp:txBody>
      <dsp:txXfrm>
        <a:off x="31070" y="3724499"/>
        <a:ext cx="10453460" cy="574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ED71D-B73F-3546-8598-1BC86214D378}">
      <dsp:nvSpPr>
        <dsp:cNvPr id="0" name=""/>
        <dsp:cNvSpPr/>
      </dsp:nvSpPr>
      <dsp:spPr>
        <a:xfrm>
          <a:off x="0" y="4752"/>
          <a:ext cx="10515600" cy="973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Insufficient skills and manpower</a:t>
          </a:r>
        </a:p>
      </dsp:txBody>
      <dsp:txXfrm>
        <a:off x="47519" y="52271"/>
        <a:ext cx="10420562" cy="878402"/>
      </dsp:txXfrm>
    </dsp:sp>
    <dsp:sp modelId="{3528777A-BAF2-B04B-BC8A-346F85D3E791}">
      <dsp:nvSpPr>
        <dsp:cNvPr id="0" name=""/>
        <dsp:cNvSpPr/>
      </dsp:nvSpPr>
      <dsp:spPr>
        <a:xfrm>
          <a:off x="0" y="1127952"/>
          <a:ext cx="10515600" cy="973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Immoral behavior of the stakeholders/patients</a:t>
          </a:r>
        </a:p>
      </dsp:txBody>
      <dsp:txXfrm>
        <a:off x="47519" y="1175471"/>
        <a:ext cx="10420562" cy="878402"/>
      </dsp:txXfrm>
    </dsp:sp>
    <dsp:sp modelId="{4D5055E0-BDBD-694D-B755-4938938A3ED4}">
      <dsp:nvSpPr>
        <dsp:cNvPr id="0" name=""/>
        <dsp:cNvSpPr/>
      </dsp:nvSpPr>
      <dsp:spPr>
        <a:xfrm>
          <a:off x="0" y="2251152"/>
          <a:ext cx="10515600" cy="973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Schedule of the Staff and their availability</a:t>
          </a:r>
        </a:p>
      </dsp:txBody>
      <dsp:txXfrm>
        <a:off x="47519" y="2298671"/>
        <a:ext cx="10420562" cy="878402"/>
      </dsp:txXfrm>
    </dsp:sp>
    <dsp:sp modelId="{D186E90C-51D4-B244-91B4-BD74A6FEF38C}">
      <dsp:nvSpPr>
        <dsp:cNvPr id="0" name=""/>
        <dsp:cNvSpPr/>
      </dsp:nvSpPr>
      <dsp:spPr>
        <a:xfrm>
          <a:off x="0" y="3374352"/>
          <a:ext cx="10515600" cy="973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Information provided by the patient as per the record might not be true</a:t>
          </a:r>
        </a:p>
      </dsp:txBody>
      <dsp:txXfrm>
        <a:off x="47519" y="3421871"/>
        <a:ext cx="10420562" cy="8784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11FBA-CB8B-C645-A8FB-D91873EA0CB9}">
      <dsp:nvSpPr>
        <dsp:cNvPr id="0" name=""/>
        <dsp:cNvSpPr/>
      </dsp:nvSpPr>
      <dsp:spPr>
        <a:xfrm>
          <a:off x="0" y="20709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Insufficient information and knowledge on clinical setting </a:t>
          </a:r>
        </a:p>
      </dsp:txBody>
      <dsp:txXfrm>
        <a:off x="37467" y="58176"/>
        <a:ext cx="10440666" cy="692586"/>
      </dsp:txXfrm>
    </dsp:sp>
    <dsp:sp modelId="{9AC9D6C4-C9DC-6542-B07A-1DC3EE7A110D}">
      <dsp:nvSpPr>
        <dsp:cNvPr id="0" name=""/>
        <dsp:cNvSpPr/>
      </dsp:nvSpPr>
      <dsp:spPr>
        <a:xfrm>
          <a:off x="0" y="906309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 prior experience with workflows before </a:t>
          </a:r>
        </a:p>
      </dsp:txBody>
      <dsp:txXfrm>
        <a:off x="37467" y="943776"/>
        <a:ext cx="10440666" cy="692586"/>
      </dsp:txXfrm>
    </dsp:sp>
    <dsp:sp modelId="{A3C1E055-ADFC-DC48-A02B-A32EB2D9D816}">
      <dsp:nvSpPr>
        <dsp:cNvPr id="0" name=""/>
        <dsp:cNvSpPr/>
      </dsp:nvSpPr>
      <dsp:spPr>
        <a:xfrm>
          <a:off x="0" y="1791909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Difficult to figure out the flows based on priority</a:t>
          </a:r>
        </a:p>
      </dsp:txBody>
      <dsp:txXfrm>
        <a:off x="37467" y="1829376"/>
        <a:ext cx="10440666" cy="692586"/>
      </dsp:txXfrm>
    </dsp:sp>
    <dsp:sp modelId="{753337D7-FB4E-8D4F-A099-08B3CCC23709}">
      <dsp:nvSpPr>
        <dsp:cNvPr id="0" name=""/>
        <dsp:cNvSpPr/>
      </dsp:nvSpPr>
      <dsp:spPr>
        <a:xfrm>
          <a:off x="0" y="2677509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Self involvement and decision excluding  other stakeholders</a:t>
          </a:r>
        </a:p>
      </dsp:txBody>
      <dsp:txXfrm>
        <a:off x="37467" y="2714976"/>
        <a:ext cx="10440666" cy="692586"/>
      </dsp:txXfrm>
    </dsp:sp>
    <dsp:sp modelId="{FAFB6F0C-F77E-C14A-B6B2-27FEF12441AA}">
      <dsp:nvSpPr>
        <dsp:cNvPr id="0" name=""/>
        <dsp:cNvSpPr/>
      </dsp:nvSpPr>
      <dsp:spPr>
        <a:xfrm>
          <a:off x="0" y="3563109"/>
          <a:ext cx="105156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Missing  chronological order </a:t>
          </a:r>
        </a:p>
      </dsp:txBody>
      <dsp:txXfrm>
        <a:off x="37467" y="3600576"/>
        <a:ext cx="10440666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87A14-0465-A54C-B8B0-BD4712C33457}">
      <dsp:nvSpPr>
        <dsp:cNvPr id="0" name=""/>
        <dsp:cNvSpPr/>
      </dsp:nvSpPr>
      <dsp:spPr>
        <a:xfrm>
          <a:off x="0" y="794123"/>
          <a:ext cx="10515600" cy="501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Must have depth knowledge before designing the workflow</a:t>
          </a:r>
        </a:p>
      </dsp:txBody>
      <dsp:txXfrm>
        <a:off x="24502" y="818625"/>
        <a:ext cx="10466596" cy="452926"/>
      </dsp:txXfrm>
    </dsp:sp>
    <dsp:sp modelId="{4363F03D-1F19-C741-BE8E-7C03E2849F14}">
      <dsp:nvSpPr>
        <dsp:cNvPr id="0" name=""/>
        <dsp:cNvSpPr/>
      </dsp:nvSpPr>
      <dsp:spPr>
        <a:xfrm>
          <a:off x="0" y="1359414"/>
          <a:ext cx="10515600" cy="5019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Difficult designing the workflow without coordination along with all other stake holders </a:t>
          </a:r>
        </a:p>
      </dsp:txBody>
      <dsp:txXfrm>
        <a:off x="24502" y="1383916"/>
        <a:ext cx="10466596" cy="452926"/>
      </dsp:txXfrm>
    </dsp:sp>
    <dsp:sp modelId="{5B3E1C3E-2BA8-D346-94E2-E63E184602C2}">
      <dsp:nvSpPr>
        <dsp:cNvPr id="0" name=""/>
        <dsp:cNvSpPr/>
      </dsp:nvSpPr>
      <dsp:spPr>
        <a:xfrm>
          <a:off x="0" y="1924704"/>
          <a:ext cx="10515600" cy="5019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Workflow saves time and ensures accuracy and consistency</a:t>
          </a:r>
        </a:p>
      </dsp:txBody>
      <dsp:txXfrm>
        <a:off x="24502" y="1949206"/>
        <a:ext cx="10466596" cy="452926"/>
      </dsp:txXfrm>
    </dsp:sp>
    <dsp:sp modelId="{6F536F88-E6FD-EA4E-9959-49555F2314BB}">
      <dsp:nvSpPr>
        <dsp:cNvPr id="0" name=""/>
        <dsp:cNvSpPr/>
      </dsp:nvSpPr>
      <dsp:spPr>
        <a:xfrm>
          <a:off x="0" y="2489994"/>
          <a:ext cx="10515600" cy="5019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Clear predefined steps and chronological representation </a:t>
          </a:r>
        </a:p>
      </dsp:txBody>
      <dsp:txXfrm>
        <a:off x="24502" y="2514496"/>
        <a:ext cx="10466596" cy="452926"/>
      </dsp:txXfrm>
    </dsp:sp>
    <dsp:sp modelId="{05532972-E813-C148-BA03-02554752BBF0}">
      <dsp:nvSpPr>
        <dsp:cNvPr id="0" name=""/>
        <dsp:cNvSpPr/>
      </dsp:nvSpPr>
      <dsp:spPr>
        <a:xfrm>
          <a:off x="0" y="3055284"/>
          <a:ext cx="10515600" cy="50193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Better understanding relation of time with action </a:t>
          </a:r>
        </a:p>
      </dsp:txBody>
      <dsp:txXfrm>
        <a:off x="24502" y="3079786"/>
        <a:ext cx="10466596" cy="452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E4BF-0C15-DB4F-B198-2059601CA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EFE07-F0B6-4144-AAC9-1CEA516F9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BDAA1-8F9E-3444-A1A2-E11249F5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DEAB0-BA66-144C-9441-05127BC1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BFDD1-5870-304F-B470-B3449D1B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3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092A-598D-E248-8537-B21DCCEA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06BD5-8FCD-5D4C-A47B-8FD85A46E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6586D-D5DC-7346-AD2F-C40538C1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7E7F-8111-4D4C-9C00-0FCB0156F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AA06E-30FA-6640-AA99-D5B24F8AD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0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A9C598-9C2C-2342-A048-11B2DB49C5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ACC506-D54F-744C-9214-68501CD94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0714C-1DDD-E549-9E18-315ACAC7C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628BB-489A-AD40-8C47-0C1E48E9A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236C1-DF1B-514F-847D-E5E357124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1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49DA-F220-E948-9AE1-EEA8762FB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1FA61-6E07-B443-B9DD-351A09126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68715-2EE3-D54E-9542-7A1B6DD65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4D90-69FF-1D48-9427-F9776892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B7DCB-FC58-0446-998B-409BDC0A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0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A8C2-117B-5647-B74E-C1765A20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A86E0-BA7C-3943-9957-A4476A75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3D919-0FE0-E742-A8C8-217D68A8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6882A-2252-7D4E-939B-CB01C663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2CE06-B3BA-724D-A884-E46FCB9F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9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F9CB-01E2-464F-9700-96C29528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C7DE-5FD2-2447-9452-FE4660068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8555F-CB31-1B4D-90A7-FAB5B1223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A9E0A-E9FC-C947-BC05-A6F28BD58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6D259-1899-D241-AE87-E82954C82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CA900-82E0-D247-BA56-EA89A130E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5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06B9-2372-C940-83D1-DFE6D18D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372E3-BE5D-0A4C-B3FC-C8B68C04F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9ED60-9A7B-ED4B-84F4-7128D6E48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C1D39-3748-E74F-B3D5-8AB62F851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BCD644-F12A-1A4D-A8F8-279344D0B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7F6161-8593-614D-8AA3-F840A684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9/19/21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EE2AEC-E5A6-8F46-9D99-057309AC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16CAE-4550-3048-B3EF-3FFBCEBD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24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AB45-99E3-F74C-8A47-1FCCB49E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788C5-8F3F-3048-9A13-52EEE8EF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347A3-D28C-434C-9987-D6DA2A0BF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59F24-93C5-7041-85C5-B2FE2F00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0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4C8A9-4FCE-1E40-B377-8C6B9863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81B64-CC35-FC4C-B09E-44AD16F3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A5163-6253-3043-8D57-9CD03BB49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0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9D733-C7C7-7147-833C-CBE3526C6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B496-12D6-D24F-A4B9-811F0F916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515B9-7DAB-9043-AD4E-36C28F1DF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F4BC8-7DD4-F448-8702-97B0D414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21C5D-422C-584F-B872-CAFF4616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4BC1F-6CF2-F445-A14C-74B0BF5A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46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25D-09D1-EC46-8263-B47C1B41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57FC74-522C-7143-BEF2-1D8F20CF7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8106B-481F-8D46-B9B1-55AEEA7DE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3DC9A-6493-DA4E-AE81-25DCC018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DD8C3-D9A7-EE4C-A9AC-291209C0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4C209-7A71-B84A-B137-1C538548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5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AD8112-4B4D-F143-868E-D75F58189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9A54D-DE30-C945-BAC3-92738B528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197F0-F927-9147-AA55-E4417EACB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9/19/21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8FE5-4193-9949-B895-236E1A3CD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F4AED-2098-9841-95CE-DF7A17B61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16F19E-59E2-184F-B311-6F065B1AB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 Design Assignment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A573E-747C-8040-9D35-930C59781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1072825"/>
          </a:xfrm>
        </p:spPr>
        <p:txBody>
          <a:bodyPr anchor="ctr">
            <a:no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In Processing For Surgery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Video 3">
            <a:extLst>
              <a:ext uri="{FF2B5EF4-FFF2-40B4-BE49-F238E27FC236}">
                <a16:creationId xmlns:a16="http://schemas.microsoft.com/office/drawing/2014/main" id="{7EFAE5D5-0D80-45DC-B36D-35D7F7A633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8" r="-1" b="-1"/>
          <a:stretch/>
        </p:blipFill>
        <p:spPr>
          <a:xfrm>
            <a:off x="3538119" y="320231"/>
            <a:ext cx="5054309" cy="28365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65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6458-1C3B-6F41-9DC8-DFAAFABDC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D685EA-4268-429D-B6F3-388F66B091C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71631255"/>
              </p:ext>
            </p:extLst>
          </p:nvPr>
        </p:nvGraphicFramePr>
        <p:xfrm>
          <a:off x="0" y="2286000"/>
          <a:ext cx="9906000" cy="3387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58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13EF5-03CA-574D-9C1D-57B7DC98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Constrains</a:t>
            </a:r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F2D1D3-199C-4D05-B64C-BEE0A4551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8216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942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C329-9E43-D240-89E3-C8AF5AC3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3521E8-A5D1-494F-931C-FC04F109D2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905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860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AEAACBC4-D8AC-1147-BC7D-80C63EBDB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75" y="1509788"/>
            <a:ext cx="11101388" cy="4733850"/>
          </a:xfrm>
        </p:spPr>
      </p:pic>
    </p:spTree>
    <p:extLst>
      <p:ext uri="{BB962C8B-B14F-4D97-AF65-F5344CB8AC3E}">
        <p14:creationId xmlns:p14="http://schemas.microsoft.com/office/powerpoint/2010/main" val="309029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C0446FBB-9694-B042-BBA9-97979A13D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893" y="1857375"/>
            <a:ext cx="9655231" cy="4238625"/>
          </a:xfrm>
        </p:spPr>
      </p:pic>
    </p:spTree>
    <p:extLst>
      <p:ext uri="{BB962C8B-B14F-4D97-AF65-F5344CB8AC3E}">
        <p14:creationId xmlns:p14="http://schemas.microsoft.com/office/powerpoint/2010/main" val="188922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C68615C-E7FA-B94D-A4F0-728817973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222313"/>
            <a:ext cx="10668000" cy="4565773"/>
          </a:xfrm>
        </p:spPr>
      </p:pic>
    </p:spTree>
    <p:extLst>
      <p:ext uri="{BB962C8B-B14F-4D97-AF65-F5344CB8AC3E}">
        <p14:creationId xmlns:p14="http://schemas.microsoft.com/office/powerpoint/2010/main" val="218895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1D879-F31F-EC4E-8932-6D9FA915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7F5CDF-793F-4699-B48E-AE4F01BB3D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6486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645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F6EAB-D2F2-7247-BA52-3C6594CB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Lesson Learned 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E579B0FD-65BF-49E0-9A73-9FF1124CE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67900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857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</TotalTime>
  <Words>189</Words>
  <Application>Microsoft Macintosh PowerPoint</Application>
  <PresentationFormat>Widescreen</PresentationFormat>
  <Paragraphs>32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Workflow Design Assignment </vt:lpstr>
      <vt:lpstr>Purpose</vt:lpstr>
      <vt:lpstr>Constrains </vt:lpstr>
      <vt:lpstr>Assumption </vt:lpstr>
      <vt:lpstr>PowerPoint Presentation</vt:lpstr>
      <vt:lpstr>PowerPoint Presentation</vt:lpstr>
      <vt:lpstr>PowerPoint Presentation</vt:lpstr>
      <vt:lpstr>Limitation</vt:lpstr>
      <vt:lpstr>Lesson Learned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 Design Assignment </dc:title>
  <dc:creator>Microsoft Office User</dc:creator>
  <cp:lastModifiedBy>Microsoft Office User</cp:lastModifiedBy>
  <cp:revision>4</cp:revision>
  <dcterms:created xsi:type="dcterms:W3CDTF">2021-09-19T14:34:47Z</dcterms:created>
  <dcterms:modified xsi:type="dcterms:W3CDTF">2021-09-20T03:10:41Z</dcterms:modified>
</cp:coreProperties>
</file>